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xlsx" ContentType="application/vnd.openxmlformats-officedocument.spreadsheetml.sheet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3"/>
  </p:notesMasterIdLst>
  <p:sldIdLst>
    <p:sldId id="295" r:id="rId2"/>
    <p:sldId id="307" r:id="rId3"/>
    <p:sldId id="297" r:id="rId4"/>
    <p:sldId id="300" r:id="rId5"/>
    <p:sldId id="318" r:id="rId6"/>
    <p:sldId id="306" r:id="rId7"/>
    <p:sldId id="302" r:id="rId8"/>
    <p:sldId id="308" r:id="rId9"/>
    <p:sldId id="305" r:id="rId10"/>
    <p:sldId id="309" r:id="rId11"/>
    <p:sldId id="310" r:id="rId12"/>
    <p:sldId id="311" r:id="rId13"/>
    <p:sldId id="312" r:id="rId14"/>
    <p:sldId id="313" r:id="rId15"/>
    <p:sldId id="317" r:id="rId16"/>
    <p:sldId id="319" r:id="rId17"/>
    <p:sldId id="314" r:id="rId18"/>
    <p:sldId id="316" r:id="rId19"/>
    <p:sldId id="298" r:id="rId20"/>
    <p:sldId id="296" r:id="rId21"/>
    <p:sldId id="303" r:id="rId22"/>
  </p:sldIdLst>
  <p:sldSz cx="9144000" cy="5143500" type="screen16x9"/>
  <p:notesSz cx="6858000" cy="9144000"/>
  <p:embeddedFontLst>
    <p:embeddedFont>
      <p:font typeface="Dosis" charset="0"/>
      <p:regular r:id="rId24"/>
      <p:bold r:id="rId25"/>
    </p:embeddedFont>
    <p:embeddedFont>
      <p:font typeface="Roboto" charset="0"/>
      <p:regular r:id="rId26"/>
      <p:bold r:id="rId27"/>
      <p:italic r:id="rId28"/>
      <p:boldItalic r:id="rId29"/>
    </p:embeddedFont>
    <p:embeddedFont>
      <p:font typeface="Calibri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</p:presentationPr>
</file>

<file path=ppt/tableStyles.xml><?xml version="1.0" encoding="utf-8"?>
<a:tblStyleLst xmlns:a="http://schemas.openxmlformats.org/drawingml/2006/main" def="{AF57B9CE-27B7-45A4-9341-B09BDB51A24E}">
  <a:tblStyle styleId="{AF57B9CE-27B7-45A4-9341-B09BDB51A24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091BD0C-065F-43EE-8344-79AE29CD5F3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713" autoAdjust="0"/>
  </p:normalViewPr>
  <p:slideViewPr>
    <p:cSldViewPr>
      <p:cViewPr varScale="1">
        <p:scale>
          <a:sx n="139" d="100"/>
          <a:sy n="139" d="100"/>
        </p:scale>
        <p:origin x="-750" y="-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библиотек</c:v>
                </c:pt>
              </c:strCache>
            </c:strRef>
          </c:tx>
          <c:dLbls>
            <c:dLbl>
              <c:idx val="2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showVal val="1"/>
            <c:showPercent val="1"/>
            <c:showLeaderLines val="1"/>
          </c:dLbls>
          <c:cat>
            <c:strRef>
              <c:f>Лист1!$A$2:$A$6</c:f>
              <c:strCache>
                <c:ptCount val="5"/>
                <c:pt idx="0">
                  <c:v>Областные </c:v>
                </c:pt>
                <c:pt idx="1">
                  <c:v>Центральные</c:v>
                </c:pt>
                <c:pt idx="2">
                  <c:v>Городские</c:v>
                </c:pt>
                <c:pt idx="3">
                  <c:v>Детские</c:v>
                </c:pt>
                <c:pt idx="4">
                  <c:v>Сельские 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</c:v>
                </c:pt>
                <c:pt idx="1">
                  <c:v>2</c:v>
                </c:pt>
                <c:pt idx="2">
                  <c:v>2</c:v>
                </c:pt>
                <c:pt idx="3">
                  <c:v>4</c:v>
                </c:pt>
                <c:pt idx="4">
                  <c:v>5</c:v>
                </c:pt>
              </c:numCache>
            </c:numRef>
          </c:val>
        </c:ser>
        <c:dLbls>
          <c:showVal val="1"/>
        </c:dLbls>
        <c:firstSliceAng val="0"/>
      </c:pieChart>
    </c:plotArea>
    <c:legend>
      <c:legendPos val="l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30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ФБ, млн.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2019-2022 гг.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85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ОБ+МБ, млн. руб.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2019-2022 гг.</c:v>
                </c:pt>
              </c:strCache>
            </c:strRef>
          </c:cat>
          <c:val>
            <c:numRef>
              <c:f>Лист1!$C$2</c:f>
              <c:numCache>
                <c:formatCode>0.0</c:formatCode>
                <c:ptCount val="1"/>
                <c:pt idx="0">
                  <c:v>61.3</c:v>
                </c:pt>
              </c:numCache>
            </c:numRef>
          </c:val>
        </c:ser>
        <c:dLbls>
          <c:showVal val="1"/>
        </c:dLbls>
        <c:gapWidth val="75"/>
        <c:shape val="box"/>
        <c:axId val="179422336"/>
        <c:axId val="179423872"/>
        <c:axId val="0"/>
      </c:bar3DChart>
      <c:catAx>
        <c:axId val="179422336"/>
        <c:scaling>
          <c:orientation val="minMax"/>
        </c:scaling>
        <c:axPos val="b"/>
        <c:numFmt formatCode="General" sourceLinked="1"/>
        <c:majorTickMark val="none"/>
        <c:tickLblPos val="nextTo"/>
        <c:crossAx val="179423872"/>
        <c:crosses val="autoZero"/>
        <c:auto val="1"/>
        <c:lblAlgn val="ctr"/>
        <c:lblOffset val="100"/>
      </c:catAx>
      <c:valAx>
        <c:axId val="179423872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79422336"/>
        <c:crosses val="autoZero"/>
        <c:crossBetween val="between"/>
      </c:valAx>
    </c:plotArea>
    <c:legend>
      <c:legendPos val="b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layout>
        <c:manualLayout>
          <c:xMode val="edge"/>
          <c:yMode val="edge"/>
          <c:x val="0.34444274934383218"/>
          <c:y val="2.1500109475623076E-2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 руб.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Модернизация муниципальных библиотек в части комплектования книжных фондов</c:v>
                </c:pt>
                <c:pt idx="1">
                  <c:v>Модернизация государственных и  муниципальных библиотек в части комплектования книжных фондов</c:v>
                </c:pt>
                <c:pt idx="2">
                  <c:v>Субсидии на подготовку муниципальных библиотек к федеральному отбору 2019-2024 гг.</c:v>
                </c:pt>
                <c:pt idx="3">
                  <c:v>Областная субсидия на создание муниципальных общедоступных библиотек 2022 гг.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</c:v>
                </c:pt>
                <c:pt idx="1">
                  <c:v>30.4</c:v>
                </c:pt>
                <c:pt idx="2">
                  <c:v>67.900000000000006</c:v>
                </c:pt>
                <c:pt idx="3">
                  <c:v>5</c:v>
                </c:pt>
              </c:numCache>
            </c:numRef>
          </c:val>
        </c:ser>
        <c:dLbls>
          <c:showVal val="1"/>
        </c:dLbls>
        <c:gapWidth val="75"/>
        <c:axId val="183757824"/>
        <c:axId val="183763712"/>
      </c:barChart>
      <c:catAx>
        <c:axId val="183757824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183763712"/>
        <c:crosses val="autoZero"/>
        <c:auto val="1"/>
        <c:lblAlgn val="ctr"/>
        <c:lblOffset val="100"/>
      </c:catAx>
      <c:valAx>
        <c:axId val="183763712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8375782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22222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1025" y="-11025"/>
            <a:ext cx="9144000" cy="5143500"/>
          </a:xfrm>
          <a:prstGeom prst="rect">
            <a:avLst/>
          </a:prstGeom>
          <a:solidFill>
            <a:schemeClr val="tx1">
              <a:lumMod val="10000"/>
              <a:lumOff val="90000"/>
              <a:alpha val="646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086350" y="-38100"/>
            <a:ext cx="4114800" cy="5219700"/>
          </a:xfrm>
          <a:custGeom>
            <a:avLst/>
            <a:gdLst/>
            <a:ahLst/>
            <a:cxnLst/>
            <a:rect l="l" t="t" r="r" b="b"/>
            <a:pathLst>
              <a:path w="164592" h="208788" extrusionOk="0">
                <a:moveTo>
                  <a:pt x="0" y="1524"/>
                </a:moveTo>
                <a:lnTo>
                  <a:pt x="107442" y="208788"/>
                </a:lnTo>
                <a:lnTo>
                  <a:pt x="164592" y="208788"/>
                </a:lnTo>
                <a:lnTo>
                  <a:pt x="1645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Google Shape;12;p2"/>
          <p:cNvSpPr/>
          <p:nvPr/>
        </p:nvSpPr>
        <p:spPr>
          <a:xfrm flipH="1">
            <a:off x="-418950" y="4394400"/>
            <a:ext cx="8172300" cy="749100"/>
          </a:xfrm>
          <a:prstGeom prst="parallelogram">
            <a:avLst>
              <a:gd name="adj" fmla="val 51542"/>
            </a:avLst>
          </a:prstGeom>
          <a:solidFill>
            <a:srgbClr val="FFFFFF">
              <a:alpha val="17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13" name="Google Shape;13;p2"/>
          <p:cNvSpPr/>
          <p:nvPr/>
        </p:nvSpPr>
        <p:spPr>
          <a:xfrm flipH="1">
            <a:off x="1028475" y="4166400"/>
            <a:ext cx="8369700" cy="228000"/>
          </a:xfrm>
          <a:prstGeom prst="parallelogram">
            <a:avLst>
              <a:gd name="adj" fmla="val 5154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028475" y="0"/>
            <a:ext cx="5238600" cy="40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/>
          <p:nvPr/>
        </p:nvSpPr>
        <p:spPr>
          <a:xfrm>
            <a:off x="-55075" y="-38100"/>
            <a:ext cx="3312625" cy="5214650"/>
          </a:xfrm>
          <a:custGeom>
            <a:avLst/>
            <a:gdLst/>
            <a:ahLst/>
            <a:cxnLst/>
            <a:rect l="l" t="t" r="r" b="b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95" name="Google Shape;95;p11"/>
          <p:cNvSpPr/>
          <p:nvPr/>
        </p:nvSpPr>
        <p:spPr>
          <a:xfrm flipH="1">
            <a:off x="-903537" y="-17561"/>
            <a:ext cx="1759200" cy="749100"/>
          </a:xfrm>
          <a:prstGeom prst="parallelogram">
            <a:avLst>
              <a:gd name="adj" fmla="val 51542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1"/>
          <p:cNvSpPr/>
          <p:nvPr/>
        </p:nvSpPr>
        <p:spPr>
          <a:xfrm flipH="1">
            <a:off x="472134" y="-9525"/>
            <a:ext cx="518400" cy="749100"/>
          </a:xfrm>
          <a:prstGeom prst="parallelogram">
            <a:avLst>
              <a:gd name="adj" fmla="val 75009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1"/>
          <p:cNvSpPr/>
          <p:nvPr/>
        </p:nvSpPr>
        <p:spPr>
          <a:xfrm flipH="1">
            <a:off x="990375" y="4925850"/>
            <a:ext cx="8369700" cy="228000"/>
          </a:xfrm>
          <a:prstGeom prst="parallelogram">
            <a:avLst>
              <a:gd name="adj" fmla="val 5154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1;p5"/>
          <p:cNvGrpSpPr/>
          <p:nvPr/>
        </p:nvGrpSpPr>
        <p:grpSpPr>
          <a:xfrm>
            <a:off x="-903537" y="-38100"/>
            <a:ext cx="10524355" cy="5214650"/>
            <a:chOff x="-903537" y="-38100"/>
            <a:chExt cx="10524355" cy="5214650"/>
          </a:xfrm>
        </p:grpSpPr>
        <p:sp>
          <p:nvSpPr>
            <p:cNvPr id="32" name="Google Shape;32;p5"/>
            <p:cNvSpPr/>
            <p:nvPr/>
          </p:nvSpPr>
          <p:spPr>
            <a:xfrm>
              <a:off x="-55075" y="-38100"/>
              <a:ext cx="3312625" cy="5214650"/>
            </a:xfrm>
            <a:custGeom>
              <a:avLst/>
              <a:gdLst/>
              <a:ahLst/>
              <a:cxnLst/>
              <a:rect l="l" t="t" r="r" b="b"/>
              <a:pathLst>
                <a:path w="132505" h="208586" extrusionOk="0">
                  <a:moveTo>
                    <a:pt x="132505" y="207264"/>
                  </a:moveTo>
                  <a:lnTo>
                    <a:pt x="25063" y="0"/>
                  </a:lnTo>
                  <a:lnTo>
                    <a:pt x="0" y="202"/>
                  </a:lnTo>
                  <a:lnTo>
                    <a:pt x="1322" y="2085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3" name="Google Shape;33;p5"/>
            <p:cNvSpPr/>
            <p:nvPr/>
          </p:nvSpPr>
          <p:spPr>
            <a:xfrm flipH="1">
              <a:off x="-903537" y="-17561"/>
              <a:ext cx="1759200" cy="749100"/>
            </a:xfrm>
            <a:prstGeom prst="parallelogram">
              <a:avLst>
                <a:gd name="adj" fmla="val 51542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5"/>
            <p:cNvSpPr/>
            <p:nvPr/>
          </p:nvSpPr>
          <p:spPr>
            <a:xfrm flipH="1">
              <a:off x="472134" y="-9525"/>
              <a:ext cx="518400" cy="749100"/>
            </a:xfrm>
            <a:prstGeom prst="parallelogram">
              <a:avLst>
                <a:gd name="adj" fmla="val 75009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flipH="1">
              <a:off x="742953" y="272850"/>
              <a:ext cx="7505700" cy="749100"/>
            </a:xfrm>
            <a:prstGeom prst="parallelogram">
              <a:avLst>
                <a:gd name="adj" fmla="val 51542"/>
              </a:avLst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5"/>
            <p:cNvSpPr/>
            <p:nvPr/>
          </p:nvSpPr>
          <p:spPr>
            <a:xfrm flipH="1">
              <a:off x="7861618" y="272850"/>
              <a:ext cx="1759200" cy="749100"/>
            </a:xfrm>
            <a:prstGeom prst="parallelogram">
              <a:avLst>
                <a:gd name="adj" fmla="val 5154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5"/>
            <p:cNvSpPr/>
            <p:nvPr/>
          </p:nvSpPr>
          <p:spPr>
            <a:xfrm flipH="1">
              <a:off x="990375" y="4925850"/>
              <a:ext cx="8369700" cy="228000"/>
            </a:xfrm>
            <a:prstGeom prst="parallelogram">
              <a:avLst>
                <a:gd name="adj" fmla="val 5154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 dirty="0"/>
          </a:p>
        </p:txBody>
      </p:sp>
      <p:sp>
        <p:nvSpPr>
          <p:cNvPr id="39" name="Google Shape;39;p5"/>
          <p:cNvSpPr txBox="1">
            <a:spLocks noGrp="1"/>
          </p:cNvSpPr>
          <p:nvPr>
            <p:ph type="body" idx="1"/>
          </p:nvPr>
        </p:nvSpPr>
        <p:spPr>
          <a:xfrm>
            <a:off x="1104900" y="1277625"/>
            <a:ext cx="7581900" cy="3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Char char="▸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inverted">
  <p:cSld name="Blank inverted">
    <p:bg>
      <p:bgPr>
        <a:solidFill>
          <a:schemeClr val="dk1">
            <a:alpha val="62000"/>
          </a:schemeClr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2"/>
          <p:cNvSpPr/>
          <p:nvPr/>
        </p:nvSpPr>
        <p:spPr>
          <a:xfrm>
            <a:off x="-55075" y="-38100"/>
            <a:ext cx="3312625" cy="5214650"/>
          </a:xfrm>
          <a:custGeom>
            <a:avLst/>
            <a:gdLst/>
            <a:ahLst/>
            <a:cxnLst/>
            <a:rect l="l" t="t" r="r" b="b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sp>
        <p:nvSpPr>
          <p:cNvPr id="101" name="Google Shape;101;p12"/>
          <p:cNvSpPr/>
          <p:nvPr/>
        </p:nvSpPr>
        <p:spPr>
          <a:xfrm flipH="1">
            <a:off x="-903537" y="-17561"/>
            <a:ext cx="1759200" cy="749100"/>
          </a:xfrm>
          <a:prstGeom prst="parallelogram">
            <a:avLst>
              <a:gd name="adj" fmla="val 5154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2"/>
          <p:cNvSpPr/>
          <p:nvPr/>
        </p:nvSpPr>
        <p:spPr>
          <a:xfrm flipH="1">
            <a:off x="472134" y="-9525"/>
            <a:ext cx="518400" cy="749100"/>
          </a:xfrm>
          <a:prstGeom prst="parallelogram">
            <a:avLst>
              <a:gd name="adj" fmla="val 75009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2"/>
          <p:cNvSpPr/>
          <p:nvPr/>
        </p:nvSpPr>
        <p:spPr>
          <a:xfrm flipH="1">
            <a:off x="990375" y="4925850"/>
            <a:ext cx="8369700" cy="228000"/>
          </a:xfrm>
          <a:prstGeom prst="parallelogram">
            <a:avLst>
              <a:gd name="adj" fmla="val 5154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508001" y="1620442"/>
            <a:ext cx="3138026" cy="2910579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3817477" y="1620442"/>
            <a:ext cx="3138026" cy="2910580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lIns="68580" tIns="34290" rIns="68580" bIns="34290" rtlCol="0"/>
          <a:lstStyle/>
          <a:p>
            <a:pPr rtl="0"/>
            <a:fld id="{40218EDC-688C-42D9-AB7B-2F32892A89B4}" type="datetime1">
              <a:rPr lang="ru-RU" noProof="1" smtClean="0"/>
              <a:pPr rtl="0"/>
              <a:t>13.04.2022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08000" y="4531022"/>
            <a:ext cx="4723209" cy="273844"/>
          </a:xfrm>
          <a:prstGeom prst="rect">
            <a:avLst/>
          </a:prstGeom>
        </p:spPr>
        <p:txBody>
          <a:bodyPr lIns="68580" tIns="34290" rIns="68580" bIns="34290"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FF9F0C5-380F-41C2-899A-BAC0F0927E16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04900" y="1200150"/>
            <a:ext cx="75819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oboto"/>
              <a:buChar char="▸"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"/>
              <a:buChar char="▹"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Char char="▹"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7" r:id="rId2"/>
    <p:sldLayoutId id="2147483661" r:id="rId3"/>
    <p:sldLayoutId id="2147483663" r:id="rId4"/>
    <p:sldLayoutId id="2147483665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0"/>
            <a:ext cx="6552727" cy="4020000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Реализация Национального проекта «Культура»:</a:t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опыт Владимирской области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7624" y="4136181"/>
            <a:ext cx="7848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Директор Департамента культуры Владимирской области А.М. Бирюкова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72008"/>
            <a:ext cx="1923678" cy="19236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lang="en"/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4587974"/>
            <a:ext cx="66992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Ивановский сельский филиал </a:t>
            </a:r>
            <a:r>
              <a:rPr lang="ru-RU" dirty="0" err="1" smtClean="0"/>
              <a:t>Ковровской</a:t>
            </a:r>
            <a:r>
              <a:rPr lang="ru-RU" dirty="0" smtClean="0"/>
              <a:t> центральной районной библиотеки</a:t>
            </a:r>
            <a:endParaRPr lang="ru-RU" dirty="0"/>
          </a:p>
        </p:txBody>
      </p:sp>
      <p:grpSp>
        <p:nvGrpSpPr>
          <p:cNvPr id="31" name="Группа 30"/>
          <p:cNvGrpSpPr/>
          <p:nvPr/>
        </p:nvGrpSpPr>
        <p:grpSpPr>
          <a:xfrm>
            <a:off x="-612576" y="0"/>
            <a:ext cx="10417158" cy="4495428"/>
            <a:chOff x="-612576" y="0"/>
            <a:chExt cx="10417158" cy="4495428"/>
          </a:xfrm>
        </p:grpSpPr>
        <p:pic>
          <p:nvPicPr>
            <p:cNvPr id="10" name="Рисунок 9" descr="IMG_3426.jpeg"/>
            <p:cNvPicPr>
              <a:picLocks noChangeAspect="1"/>
            </p:cNvPicPr>
            <p:nvPr/>
          </p:nvPicPr>
          <p:blipFill>
            <a:blip r:embed="rId2"/>
            <a:srcRect b="33176"/>
            <a:stretch>
              <a:fillRect/>
            </a:stretch>
          </p:blipFill>
          <p:spPr>
            <a:xfrm>
              <a:off x="2483768" y="2355725"/>
              <a:ext cx="4248472" cy="2129235"/>
            </a:xfrm>
            <a:prstGeom prst="trapezoid">
              <a:avLst>
                <a:gd name="adj" fmla="val 42193"/>
              </a:avLst>
            </a:prstGeom>
          </p:spPr>
        </p:pic>
        <p:pic>
          <p:nvPicPr>
            <p:cNvPr id="7" name="Рисунок 6" descr="IMG20220118184846_01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55776" y="0"/>
              <a:ext cx="3960440" cy="2970330"/>
            </a:xfrm>
            <a:prstGeom prst="hexagon">
              <a:avLst/>
            </a:prstGeom>
          </p:spPr>
        </p:pic>
        <p:pic>
          <p:nvPicPr>
            <p:cNvPr id="8" name="Рисунок 7" descr="FullSizeRender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612576" y="1491630"/>
              <a:ext cx="3910983" cy="2978283"/>
            </a:xfrm>
            <a:prstGeom prst="hexagon">
              <a:avLst/>
            </a:prstGeom>
            <a:ln w="28575">
              <a:solidFill>
                <a:schemeClr val="accent1"/>
              </a:solidFill>
            </a:ln>
          </p:spPr>
        </p:pic>
        <p:pic>
          <p:nvPicPr>
            <p:cNvPr id="9" name="Рисунок 8" descr="whatsapp-image-2021-12-28-at-16.43.41-1.jpeg"/>
            <p:cNvPicPr>
              <a:picLocks noChangeAspect="1"/>
            </p:cNvPicPr>
            <p:nvPr/>
          </p:nvPicPr>
          <p:blipFill>
            <a:blip r:embed="rId5"/>
            <a:srcRect r="23588"/>
            <a:stretch>
              <a:fillRect/>
            </a:stretch>
          </p:blipFill>
          <p:spPr>
            <a:xfrm>
              <a:off x="5724128" y="1491630"/>
              <a:ext cx="4080454" cy="3003798"/>
            </a:xfrm>
            <a:prstGeom prst="hexagon">
              <a:avLst>
                <a:gd name="adj" fmla="val 26145"/>
                <a:gd name="vf" fmla="val 115470"/>
              </a:avLst>
            </a:prstGeom>
            <a:ln w="28575">
              <a:solidFill>
                <a:schemeClr val="accent1"/>
              </a:solidFill>
            </a:ln>
          </p:spPr>
        </p:pic>
      </p:grpSp>
      <p:grpSp>
        <p:nvGrpSpPr>
          <p:cNvPr id="13" name="Google Shape;1164;p49"/>
          <p:cNvGrpSpPr/>
          <p:nvPr/>
        </p:nvGrpSpPr>
        <p:grpSpPr>
          <a:xfrm>
            <a:off x="1835696" y="411510"/>
            <a:ext cx="460705" cy="491455"/>
            <a:chOff x="9901824" y="937343"/>
            <a:chExt cx="744273" cy="793950"/>
          </a:xfrm>
        </p:grpSpPr>
        <p:grpSp>
          <p:nvGrpSpPr>
            <p:cNvPr id="14" name="Google Shape;1165;p49"/>
            <p:cNvGrpSpPr/>
            <p:nvPr/>
          </p:nvGrpSpPr>
          <p:grpSpPr>
            <a:xfrm>
              <a:off x="9901824" y="937343"/>
              <a:ext cx="744273" cy="793950"/>
              <a:chOff x="9901824" y="937343"/>
              <a:chExt cx="744273" cy="793950"/>
            </a:xfrm>
          </p:grpSpPr>
          <p:sp>
            <p:nvSpPr>
              <p:cNvPr id="21" name="Google Shape;1166;p49"/>
              <p:cNvSpPr/>
              <p:nvPr/>
            </p:nvSpPr>
            <p:spPr>
              <a:xfrm>
                <a:off x="10463799" y="1043794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167;p49"/>
              <p:cNvSpPr/>
              <p:nvPr/>
            </p:nvSpPr>
            <p:spPr>
              <a:xfrm>
                <a:off x="10546077" y="1303491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168;p49"/>
              <p:cNvSpPr/>
              <p:nvPr/>
            </p:nvSpPr>
            <p:spPr>
              <a:xfrm>
                <a:off x="10463799" y="1499539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1169;p49"/>
              <p:cNvSpPr/>
              <p:nvPr/>
            </p:nvSpPr>
            <p:spPr>
              <a:xfrm>
                <a:off x="10008275" y="1500204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1170;p49"/>
              <p:cNvSpPr/>
              <p:nvPr/>
            </p:nvSpPr>
            <p:spPr>
              <a:xfrm>
                <a:off x="9901824" y="1303934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171;p49"/>
              <p:cNvSpPr/>
              <p:nvPr/>
            </p:nvSpPr>
            <p:spPr>
              <a:xfrm>
                <a:off x="10008275" y="1044237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172;p49"/>
              <p:cNvSpPr/>
              <p:nvPr/>
            </p:nvSpPr>
            <p:spPr>
              <a:xfrm>
                <a:off x="10267751" y="937343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173;p49"/>
              <p:cNvSpPr/>
              <p:nvPr/>
            </p:nvSpPr>
            <p:spPr>
              <a:xfrm>
                <a:off x="10183698" y="1629498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174;p49"/>
              <p:cNvSpPr/>
              <p:nvPr/>
            </p:nvSpPr>
            <p:spPr>
              <a:xfrm>
                <a:off x="10188356" y="1667865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175;p49"/>
              <p:cNvSpPr/>
              <p:nvPr/>
            </p:nvSpPr>
            <p:spPr>
              <a:xfrm>
                <a:off x="10212751" y="1705567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" name="Google Shape;1176;p49"/>
            <p:cNvSpPr/>
            <p:nvPr/>
          </p:nvSpPr>
          <p:spPr>
            <a:xfrm>
              <a:off x="10047751" y="1220548"/>
              <a:ext cx="217117" cy="205362"/>
            </a:xfrm>
            <a:custGeom>
              <a:avLst/>
              <a:gdLst/>
              <a:ahLst/>
              <a:cxnLst/>
              <a:rect l="l" t="t" r="r" b="b"/>
              <a:pathLst>
                <a:path w="380" h="359" extrusionOk="0">
                  <a:moveTo>
                    <a:pt x="63" y="268"/>
                  </a:moveTo>
                  <a:cubicBezTo>
                    <a:pt x="78" y="297"/>
                    <a:pt x="94" y="324"/>
                    <a:pt x="108" y="350"/>
                  </a:cubicBezTo>
                  <a:cubicBezTo>
                    <a:pt x="113" y="359"/>
                    <a:pt x="113" y="359"/>
                    <a:pt x="113" y="359"/>
                  </a:cubicBezTo>
                  <a:cubicBezTo>
                    <a:pt x="380" y="206"/>
                    <a:pt x="380" y="206"/>
                    <a:pt x="380" y="206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2"/>
                    <a:pt x="22" y="4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0" y="88"/>
                    <a:pt x="14" y="174"/>
                    <a:pt x="63" y="26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177;p49"/>
            <p:cNvSpPr/>
            <p:nvPr/>
          </p:nvSpPr>
          <p:spPr>
            <a:xfrm>
              <a:off x="10063053" y="1080830"/>
              <a:ext cx="205806" cy="250604"/>
            </a:xfrm>
            <a:custGeom>
              <a:avLst/>
              <a:gdLst/>
              <a:ahLst/>
              <a:cxnLst/>
              <a:rect l="l" t="t" r="r" b="b"/>
              <a:pathLst>
                <a:path w="360" h="438" extrusionOk="0">
                  <a:moveTo>
                    <a:pt x="0" y="230"/>
                  </a:moveTo>
                  <a:cubicBezTo>
                    <a:pt x="360" y="438"/>
                    <a:pt x="360" y="438"/>
                    <a:pt x="360" y="438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174" y="3"/>
                    <a:pt x="40" y="117"/>
                    <a:pt x="0" y="2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178;p49"/>
            <p:cNvSpPr/>
            <p:nvPr/>
          </p:nvSpPr>
          <p:spPr>
            <a:xfrm>
              <a:off x="10276400" y="1080830"/>
              <a:ext cx="208024" cy="250604"/>
            </a:xfrm>
            <a:custGeom>
              <a:avLst/>
              <a:gdLst/>
              <a:ahLst/>
              <a:cxnLst/>
              <a:rect l="l" t="t" r="r" b="b"/>
              <a:pathLst>
                <a:path w="364" h="438" extrusionOk="0">
                  <a:moveTo>
                    <a:pt x="0" y="0"/>
                  </a:moveTo>
                  <a:cubicBezTo>
                    <a:pt x="0" y="438"/>
                    <a:pt x="0" y="438"/>
                    <a:pt x="0" y="438"/>
                  </a:cubicBezTo>
                  <a:cubicBezTo>
                    <a:pt x="364" y="228"/>
                    <a:pt x="364" y="228"/>
                    <a:pt x="364" y="228"/>
                  </a:cubicBezTo>
                  <a:cubicBezTo>
                    <a:pt x="323" y="115"/>
                    <a:pt x="186" y="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179;p49"/>
            <p:cNvSpPr/>
            <p:nvPr/>
          </p:nvSpPr>
          <p:spPr>
            <a:xfrm>
              <a:off x="10280392" y="1218773"/>
              <a:ext cx="219334" cy="208689"/>
            </a:xfrm>
            <a:custGeom>
              <a:avLst/>
              <a:gdLst/>
              <a:ahLst/>
              <a:cxnLst/>
              <a:rect l="l" t="t" r="r" b="b"/>
              <a:pathLst>
                <a:path w="384" h="365" extrusionOk="0">
                  <a:moveTo>
                    <a:pt x="322" y="271"/>
                  </a:moveTo>
                  <a:cubicBezTo>
                    <a:pt x="371" y="177"/>
                    <a:pt x="384" y="91"/>
                    <a:pt x="364" y="9"/>
                  </a:cubicBezTo>
                  <a:cubicBezTo>
                    <a:pt x="364" y="9"/>
                    <a:pt x="364" y="9"/>
                    <a:pt x="364" y="9"/>
                  </a:cubicBezTo>
                  <a:cubicBezTo>
                    <a:pt x="363" y="6"/>
                    <a:pt x="362" y="3"/>
                    <a:pt x="361" y="0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270" y="365"/>
                    <a:pt x="270" y="365"/>
                    <a:pt x="270" y="365"/>
                  </a:cubicBezTo>
                  <a:cubicBezTo>
                    <a:pt x="277" y="353"/>
                    <a:pt x="277" y="353"/>
                    <a:pt x="277" y="353"/>
                  </a:cubicBezTo>
                  <a:cubicBezTo>
                    <a:pt x="291" y="327"/>
                    <a:pt x="307" y="300"/>
                    <a:pt x="322" y="27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180;p49"/>
            <p:cNvSpPr/>
            <p:nvPr/>
          </p:nvSpPr>
          <p:spPr>
            <a:xfrm>
              <a:off x="10116279" y="1345184"/>
              <a:ext cx="152580" cy="267681"/>
            </a:xfrm>
            <a:custGeom>
              <a:avLst/>
              <a:gdLst/>
              <a:ahLst/>
              <a:cxnLst/>
              <a:rect l="l" t="t" r="r" b="b"/>
              <a:pathLst>
                <a:path w="267" h="468" extrusionOk="0">
                  <a:moveTo>
                    <a:pt x="267" y="468"/>
                  </a:moveTo>
                  <a:cubicBezTo>
                    <a:pt x="267" y="0"/>
                    <a:pt x="267" y="0"/>
                    <a:pt x="267" y="0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21" y="190"/>
                    <a:pt x="42" y="229"/>
                    <a:pt x="61" y="272"/>
                  </a:cubicBezTo>
                  <a:cubicBezTo>
                    <a:pt x="75" y="304"/>
                    <a:pt x="83" y="346"/>
                    <a:pt x="90" y="383"/>
                  </a:cubicBezTo>
                  <a:cubicBezTo>
                    <a:pt x="92" y="398"/>
                    <a:pt x="95" y="411"/>
                    <a:pt x="98" y="424"/>
                  </a:cubicBezTo>
                  <a:cubicBezTo>
                    <a:pt x="105" y="457"/>
                    <a:pt x="116" y="466"/>
                    <a:pt x="151" y="467"/>
                  </a:cubicBezTo>
                  <a:cubicBezTo>
                    <a:pt x="157" y="468"/>
                    <a:pt x="157" y="468"/>
                    <a:pt x="157" y="468"/>
                  </a:cubicBezTo>
                  <a:cubicBezTo>
                    <a:pt x="185" y="468"/>
                    <a:pt x="185" y="468"/>
                    <a:pt x="185" y="468"/>
                  </a:cubicBezTo>
                  <a:cubicBezTo>
                    <a:pt x="237" y="468"/>
                    <a:pt x="237" y="468"/>
                    <a:pt x="237" y="468"/>
                  </a:cubicBezTo>
                  <a:cubicBezTo>
                    <a:pt x="247" y="468"/>
                    <a:pt x="257" y="468"/>
                    <a:pt x="267" y="4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181;p49"/>
            <p:cNvSpPr/>
            <p:nvPr/>
          </p:nvSpPr>
          <p:spPr>
            <a:xfrm>
              <a:off x="10276400" y="1345184"/>
              <a:ext cx="154798" cy="267681"/>
            </a:xfrm>
            <a:custGeom>
              <a:avLst/>
              <a:gdLst/>
              <a:ahLst/>
              <a:cxnLst/>
              <a:rect l="l" t="t" r="r" b="b"/>
              <a:pathLst>
                <a:path w="271" h="468" extrusionOk="0">
                  <a:moveTo>
                    <a:pt x="174" y="424"/>
                  </a:moveTo>
                  <a:cubicBezTo>
                    <a:pt x="177" y="411"/>
                    <a:pt x="180" y="398"/>
                    <a:pt x="182" y="383"/>
                  </a:cubicBezTo>
                  <a:cubicBezTo>
                    <a:pt x="189" y="346"/>
                    <a:pt x="197" y="304"/>
                    <a:pt x="211" y="272"/>
                  </a:cubicBezTo>
                  <a:cubicBezTo>
                    <a:pt x="230" y="229"/>
                    <a:pt x="251" y="191"/>
                    <a:pt x="271" y="15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67"/>
                    <a:pt x="0" y="467"/>
                    <a:pt x="0" y="467"/>
                  </a:cubicBezTo>
                  <a:cubicBezTo>
                    <a:pt x="5" y="467"/>
                    <a:pt x="5" y="467"/>
                    <a:pt x="5" y="467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15" y="468"/>
                    <a:pt x="25" y="468"/>
                    <a:pt x="36" y="468"/>
                  </a:cubicBezTo>
                  <a:cubicBezTo>
                    <a:pt x="42" y="467"/>
                    <a:pt x="42" y="467"/>
                    <a:pt x="42" y="467"/>
                  </a:cubicBezTo>
                  <a:cubicBezTo>
                    <a:pt x="94" y="468"/>
                    <a:pt x="94" y="468"/>
                    <a:pt x="94" y="468"/>
                  </a:cubicBezTo>
                  <a:cubicBezTo>
                    <a:pt x="101" y="468"/>
                    <a:pt x="108" y="468"/>
                    <a:pt x="115" y="467"/>
                  </a:cubicBezTo>
                  <a:cubicBezTo>
                    <a:pt x="157" y="467"/>
                    <a:pt x="167" y="456"/>
                    <a:pt x="174" y="4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0031" y="1495433"/>
            <a:ext cx="4283969" cy="2855979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860032" y="4299942"/>
            <a:ext cx="4283968" cy="648072"/>
          </a:xfrm>
          <a:prstGeom prst="rect">
            <a:avLst/>
          </a:prstGeom>
          <a:noFill/>
        </p:spPr>
        <p:txBody>
          <a:bodyPr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2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Звуковое акустическое кресло для индивидуального просмотра и коллективного досуга в </a:t>
            </a:r>
            <a:r>
              <a:rPr kumimoji="0" lang="ru-RU" sz="12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Юрьев-Польской</a:t>
            </a:r>
            <a:r>
              <a:rPr kumimoji="0" lang="ru-RU" sz="12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модельной детской библиотеке</a:t>
            </a:r>
            <a:endParaRPr kumimoji="0" lang="ru-RU" sz="12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Рисунок 4" descr="IMG_1152.JPG"/>
          <p:cNvPicPr>
            <a:picLocks noChangeAspect="1"/>
          </p:cNvPicPr>
          <p:nvPr/>
        </p:nvPicPr>
        <p:blipFill>
          <a:blip r:embed="rId4"/>
          <a:srcRect l="6056" b="15556"/>
          <a:stretch>
            <a:fillRect/>
          </a:stretch>
        </p:blipFill>
        <p:spPr bwMode="auto">
          <a:xfrm>
            <a:off x="0" y="1923678"/>
            <a:ext cx="373782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0" y="4443958"/>
            <a:ext cx="457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Мобильный лингафонный кабинет в </a:t>
            </a:r>
            <a:r>
              <a:rPr lang="ru-RU" sz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Красноэховской</a:t>
            </a:r>
            <a:r>
              <a:rPr lang="ru-RU" sz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модельной сельской библиотеке</a:t>
            </a:r>
          </a:p>
        </p:txBody>
      </p:sp>
      <p:pic>
        <p:nvPicPr>
          <p:cNvPr id="8" name="Рисунок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75656" y="0"/>
            <a:ext cx="2884834" cy="1923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7"/>
          <p:cNvPicPr>
            <a:picLocks noChangeAspect="1" noChangeArrowheads="1"/>
          </p:cNvPicPr>
          <p:nvPr/>
        </p:nvPicPr>
        <p:blipFill>
          <a:blip r:embed="rId6"/>
          <a:srcRect l="7397" t="17171" r="27927" b="21751"/>
          <a:stretch>
            <a:fillRect/>
          </a:stretch>
        </p:blipFill>
        <p:spPr bwMode="auto">
          <a:xfrm>
            <a:off x="6876256" y="339502"/>
            <a:ext cx="2156686" cy="1056580"/>
          </a:xfrm>
          <a:prstGeom prst="borderCallout1">
            <a:avLst>
              <a:gd name="adj1" fmla="val 44127"/>
              <a:gd name="adj2" fmla="val -190997"/>
              <a:gd name="adj3" fmla="val 100136"/>
              <a:gd name="adj4" fmla="val -717"/>
            </a:avLst>
          </a:prstGeom>
          <a:noFill/>
          <a:ln w="1905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4355976" y="0"/>
            <a:ext cx="27363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schemeClr val="tx1"/>
                </a:solidFill>
              </a:rPr>
              <a:t>Интеллект-клуб виртуальных путешествий в </a:t>
            </a:r>
            <a:r>
              <a:rPr lang="ru-RU" sz="1200" dirty="0" err="1">
                <a:solidFill>
                  <a:schemeClr val="tx1"/>
                </a:solidFill>
              </a:rPr>
              <a:t>Селивановской</a:t>
            </a:r>
            <a:r>
              <a:rPr lang="ru-RU" sz="1200" dirty="0">
                <a:solidFill>
                  <a:schemeClr val="tx1"/>
                </a:solidFill>
              </a:rPr>
              <a:t> модельной детской библиотеке с использованием интерактивного глобуса</a:t>
            </a:r>
          </a:p>
        </p:txBody>
      </p:sp>
      <p:grpSp>
        <p:nvGrpSpPr>
          <p:cNvPr id="11" name="Google Shape;1451;p49"/>
          <p:cNvGrpSpPr/>
          <p:nvPr/>
        </p:nvGrpSpPr>
        <p:grpSpPr>
          <a:xfrm>
            <a:off x="4067944" y="2931790"/>
            <a:ext cx="445821" cy="425246"/>
            <a:chOff x="8338678" y="5506443"/>
            <a:chExt cx="720227" cy="686988"/>
          </a:xfrm>
        </p:grpSpPr>
        <p:sp>
          <p:nvSpPr>
            <p:cNvPr id="12" name="Google Shape;1452;p49"/>
            <p:cNvSpPr/>
            <p:nvPr/>
          </p:nvSpPr>
          <p:spPr>
            <a:xfrm>
              <a:off x="8706181" y="5506443"/>
              <a:ext cx="230803" cy="263259"/>
            </a:xfrm>
            <a:custGeom>
              <a:avLst/>
              <a:gdLst/>
              <a:ahLst/>
              <a:cxnLst/>
              <a:rect l="l" t="t" r="r" b="b"/>
              <a:pathLst>
                <a:path w="378" h="432" extrusionOk="0">
                  <a:moveTo>
                    <a:pt x="378" y="119"/>
                  </a:moveTo>
                  <a:cubicBezTo>
                    <a:pt x="378" y="111"/>
                    <a:pt x="374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4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5" y="432"/>
                    <a:pt x="193" y="432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8" y="314"/>
                  </a:cubicBezTo>
                  <a:cubicBezTo>
                    <a:pt x="378" y="313"/>
                    <a:pt x="378" y="313"/>
                    <a:pt x="378" y="313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9"/>
                    <a:pt x="378" y="119"/>
                    <a:pt x="378" y="1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453;p49"/>
            <p:cNvSpPr/>
            <p:nvPr/>
          </p:nvSpPr>
          <p:spPr>
            <a:xfrm>
              <a:off x="8460817" y="5506443"/>
              <a:ext cx="230586" cy="263259"/>
            </a:xfrm>
            <a:custGeom>
              <a:avLst/>
              <a:gdLst/>
              <a:ahLst/>
              <a:cxnLst/>
              <a:rect l="l" t="t" r="r" b="b"/>
              <a:pathLst>
                <a:path w="378" h="432" extrusionOk="0">
                  <a:moveTo>
                    <a:pt x="378" y="119"/>
                  </a:moveTo>
                  <a:cubicBezTo>
                    <a:pt x="378" y="111"/>
                    <a:pt x="374" y="105"/>
                    <a:pt x="368" y="101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193" y="0"/>
                    <a:pt x="185" y="0"/>
                    <a:pt x="179" y="4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4"/>
                  </a:cubicBezTo>
                  <a:cubicBezTo>
                    <a:pt x="1" y="321"/>
                    <a:pt x="5" y="327"/>
                    <a:pt x="11" y="331"/>
                  </a:cubicBezTo>
                  <a:cubicBezTo>
                    <a:pt x="179" y="428"/>
                    <a:pt x="179" y="428"/>
                    <a:pt x="179" y="428"/>
                  </a:cubicBezTo>
                  <a:cubicBezTo>
                    <a:pt x="185" y="432"/>
                    <a:pt x="193" y="432"/>
                    <a:pt x="200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4" y="327"/>
                    <a:pt x="378" y="321"/>
                    <a:pt x="378" y="314"/>
                  </a:cubicBezTo>
                  <a:cubicBezTo>
                    <a:pt x="378" y="313"/>
                    <a:pt x="378" y="313"/>
                    <a:pt x="378" y="313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9"/>
                    <a:pt x="378" y="119"/>
                    <a:pt x="378" y="1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54;p49"/>
            <p:cNvSpPr/>
            <p:nvPr/>
          </p:nvSpPr>
          <p:spPr>
            <a:xfrm>
              <a:off x="8338678" y="5718525"/>
              <a:ext cx="230151" cy="262608"/>
            </a:xfrm>
            <a:custGeom>
              <a:avLst/>
              <a:gdLst/>
              <a:ahLst/>
              <a:cxnLst/>
              <a:rect l="l" t="t" r="r" b="b"/>
              <a:pathLst>
                <a:path w="377" h="431" extrusionOk="0">
                  <a:moveTo>
                    <a:pt x="377" y="119"/>
                  </a:moveTo>
                  <a:cubicBezTo>
                    <a:pt x="377" y="111"/>
                    <a:pt x="373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4" y="431"/>
                    <a:pt x="192" y="431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7" y="313"/>
                  </a:cubicBezTo>
                  <a:cubicBezTo>
                    <a:pt x="377" y="313"/>
                    <a:pt x="377" y="313"/>
                    <a:pt x="377" y="313"/>
                  </a:cubicBezTo>
                  <a:cubicBezTo>
                    <a:pt x="377" y="119"/>
                    <a:pt x="377" y="119"/>
                    <a:pt x="377" y="119"/>
                  </a:cubicBezTo>
                  <a:cubicBezTo>
                    <a:pt x="377" y="119"/>
                    <a:pt x="377" y="119"/>
                    <a:pt x="377" y="11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455;p49"/>
            <p:cNvSpPr/>
            <p:nvPr/>
          </p:nvSpPr>
          <p:spPr>
            <a:xfrm>
              <a:off x="8828754" y="5718525"/>
              <a:ext cx="230151" cy="262608"/>
            </a:xfrm>
            <a:custGeom>
              <a:avLst/>
              <a:gdLst/>
              <a:ahLst/>
              <a:cxnLst/>
              <a:rect l="l" t="t" r="r" b="b"/>
              <a:pathLst>
                <a:path w="377" h="431" extrusionOk="0">
                  <a:moveTo>
                    <a:pt x="377" y="119"/>
                  </a:moveTo>
                  <a:cubicBezTo>
                    <a:pt x="377" y="111"/>
                    <a:pt x="373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4" y="431"/>
                    <a:pt x="192" y="431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7" y="313"/>
                  </a:cubicBezTo>
                  <a:cubicBezTo>
                    <a:pt x="377" y="313"/>
                    <a:pt x="377" y="313"/>
                    <a:pt x="377" y="313"/>
                  </a:cubicBezTo>
                  <a:cubicBezTo>
                    <a:pt x="377" y="119"/>
                    <a:pt x="377" y="119"/>
                    <a:pt x="377" y="119"/>
                  </a:cubicBezTo>
                  <a:cubicBezTo>
                    <a:pt x="377" y="119"/>
                    <a:pt x="377" y="119"/>
                    <a:pt x="377" y="11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456;p49"/>
            <p:cNvSpPr/>
            <p:nvPr/>
          </p:nvSpPr>
          <p:spPr>
            <a:xfrm>
              <a:off x="8706181" y="5930607"/>
              <a:ext cx="230803" cy="262825"/>
            </a:xfrm>
            <a:custGeom>
              <a:avLst/>
              <a:gdLst/>
              <a:ahLst/>
              <a:cxnLst/>
              <a:rect l="l" t="t" r="r" b="b"/>
              <a:pathLst>
                <a:path w="378" h="431" extrusionOk="0">
                  <a:moveTo>
                    <a:pt x="378" y="118"/>
                  </a:moveTo>
                  <a:cubicBezTo>
                    <a:pt x="377" y="111"/>
                    <a:pt x="374" y="104"/>
                    <a:pt x="367" y="100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3" y="0"/>
                    <a:pt x="185" y="0"/>
                    <a:pt x="179" y="3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4" y="104"/>
                    <a:pt x="0" y="111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2"/>
                    <a:pt x="0" y="312"/>
                    <a:pt x="0" y="313"/>
                  </a:cubicBezTo>
                  <a:cubicBezTo>
                    <a:pt x="0" y="320"/>
                    <a:pt x="4" y="327"/>
                    <a:pt x="11" y="330"/>
                  </a:cubicBezTo>
                  <a:cubicBezTo>
                    <a:pt x="178" y="427"/>
                    <a:pt x="178" y="427"/>
                    <a:pt x="178" y="427"/>
                  </a:cubicBezTo>
                  <a:cubicBezTo>
                    <a:pt x="185" y="431"/>
                    <a:pt x="193" y="431"/>
                    <a:pt x="199" y="427"/>
                  </a:cubicBezTo>
                  <a:cubicBezTo>
                    <a:pt x="367" y="330"/>
                    <a:pt x="367" y="330"/>
                    <a:pt x="367" y="330"/>
                  </a:cubicBezTo>
                  <a:cubicBezTo>
                    <a:pt x="374" y="327"/>
                    <a:pt x="377" y="320"/>
                    <a:pt x="378" y="313"/>
                  </a:cubicBezTo>
                  <a:cubicBezTo>
                    <a:pt x="378" y="313"/>
                    <a:pt x="378" y="312"/>
                    <a:pt x="378" y="312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8"/>
                    <a:pt x="378" y="118"/>
                    <a:pt x="378" y="1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457;p49"/>
            <p:cNvSpPr/>
            <p:nvPr/>
          </p:nvSpPr>
          <p:spPr>
            <a:xfrm>
              <a:off x="8460817" y="5930607"/>
              <a:ext cx="230586" cy="262825"/>
            </a:xfrm>
            <a:custGeom>
              <a:avLst/>
              <a:gdLst/>
              <a:ahLst/>
              <a:cxnLst/>
              <a:rect l="l" t="t" r="r" b="b"/>
              <a:pathLst>
                <a:path w="378" h="431" extrusionOk="0">
                  <a:moveTo>
                    <a:pt x="378" y="118"/>
                  </a:moveTo>
                  <a:cubicBezTo>
                    <a:pt x="378" y="111"/>
                    <a:pt x="374" y="104"/>
                    <a:pt x="367" y="100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3" y="0"/>
                    <a:pt x="185" y="0"/>
                    <a:pt x="179" y="3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4" y="104"/>
                    <a:pt x="1" y="111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2"/>
                    <a:pt x="0" y="312"/>
                    <a:pt x="0" y="313"/>
                  </a:cubicBezTo>
                  <a:cubicBezTo>
                    <a:pt x="1" y="320"/>
                    <a:pt x="4" y="327"/>
                    <a:pt x="11" y="330"/>
                  </a:cubicBezTo>
                  <a:cubicBezTo>
                    <a:pt x="179" y="427"/>
                    <a:pt x="179" y="427"/>
                    <a:pt x="179" y="427"/>
                  </a:cubicBezTo>
                  <a:cubicBezTo>
                    <a:pt x="185" y="431"/>
                    <a:pt x="193" y="431"/>
                    <a:pt x="199" y="427"/>
                  </a:cubicBezTo>
                  <a:cubicBezTo>
                    <a:pt x="367" y="330"/>
                    <a:pt x="367" y="330"/>
                    <a:pt x="367" y="330"/>
                  </a:cubicBezTo>
                  <a:cubicBezTo>
                    <a:pt x="374" y="327"/>
                    <a:pt x="378" y="320"/>
                    <a:pt x="378" y="313"/>
                  </a:cubicBezTo>
                  <a:cubicBezTo>
                    <a:pt x="378" y="313"/>
                    <a:pt x="378" y="312"/>
                    <a:pt x="378" y="312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8"/>
                    <a:pt x="378" y="118"/>
                    <a:pt x="378" y="1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 lang="en"/>
          </a:p>
        </p:txBody>
      </p:sp>
      <p:pic>
        <p:nvPicPr>
          <p:cNvPr id="4" name="Рисунок 2" descr="IMG_413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2121" y="0"/>
            <a:ext cx="3491880" cy="2327920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563888" y="123478"/>
            <a:ext cx="3203848" cy="50405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3D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-моделирование в </a:t>
            </a: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Меленковской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модельной детской библиотеке </a:t>
            </a:r>
          </a:p>
        </p:txBody>
      </p:sp>
      <p:grpSp>
        <p:nvGrpSpPr>
          <p:cNvPr id="6" name="Google Shape;1451;p49"/>
          <p:cNvGrpSpPr/>
          <p:nvPr/>
        </p:nvGrpSpPr>
        <p:grpSpPr>
          <a:xfrm>
            <a:off x="4572000" y="1707654"/>
            <a:ext cx="445821" cy="425246"/>
            <a:chOff x="8338678" y="5506443"/>
            <a:chExt cx="720227" cy="686988"/>
          </a:xfrm>
        </p:grpSpPr>
        <p:sp>
          <p:nvSpPr>
            <p:cNvPr id="7" name="Google Shape;1452;p49"/>
            <p:cNvSpPr/>
            <p:nvPr/>
          </p:nvSpPr>
          <p:spPr>
            <a:xfrm>
              <a:off x="8706181" y="5506443"/>
              <a:ext cx="230803" cy="263259"/>
            </a:xfrm>
            <a:custGeom>
              <a:avLst/>
              <a:gdLst/>
              <a:ahLst/>
              <a:cxnLst/>
              <a:rect l="l" t="t" r="r" b="b"/>
              <a:pathLst>
                <a:path w="378" h="432" extrusionOk="0">
                  <a:moveTo>
                    <a:pt x="378" y="119"/>
                  </a:moveTo>
                  <a:cubicBezTo>
                    <a:pt x="378" y="111"/>
                    <a:pt x="374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4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5" y="432"/>
                    <a:pt x="193" y="432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8" y="314"/>
                  </a:cubicBezTo>
                  <a:cubicBezTo>
                    <a:pt x="378" y="313"/>
                    <a:pt x="378" y="313"/>
                    <a:pt x="378" y="313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9"/>
                    <a:pt x="378" y="119"/>
                    <a:pt x="378" y="1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453;p49"/>
            <p:cNvSpPr/>
            <p:nvPr/>
          </p:nvSpPr>
          <p:spPr>
            <a:xfrm>
              <a:off x="8460817" y="5506443"/>
              <a:ext cx="230586" cy="263259"/>
            </a:xfrm>
            <a:custGeom>
              <a:avLst/>
              <a:gdLst/>
              <a:ahLst/>
              <a:cxnLst/>
              <a:rect l="l" t="t" r="r" b="b"/>
              <a:pathLst>
                <a:path w="378" h="432" extrusionOk="0">
                  <a:moveTo>
                    <a:pt x="378" y="119"/>
                  </a:moveTo>
                  <a:cubicBezTo>
                    <a:pt x="378" y="111"/>
                    <a:pt x="374" y="105"/>
                    <a:pt x="368" y="101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193" y="0"/>
                    <a:pt x="185" y="0"/>
                    <a:pt x="179" y="4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4"/>
                  </a:cubicBezTo>
                  <a:cubicBezTo>
                    <a:pt x="1" y="321"/>
                    <a:pt x="5" y="327"/>
                    <a:pt x="11" y="331"/>
                  </a:cubicBezTo>
                  <a:cubicBezTo>
                    <a:pt x="179" y="428"/>
                    <a:pt x="179" y="428"/>
                    <a:pt x="179" y="428"/>
                  </a:cubicBezTo>
                  <a:cubicBezTo>
                    <a:pt x="185" y="432"/>
                    <a:pt x="193" y="432"/>
                    <a:pt x="200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4" y="327"/>
                    <a:pt x="378" y="321"/>
                    <a:pt x="378" y="314"/>
                  </a:cubicBezTo>
                  <a:cubicBezTo>
                    <a:pt x="378" y="313"/>
                    <a:pt x="378" y="313"/>
                    <a:pt x="378" y="313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9"/>
                    <a:pt x="378" y="119"/>
                    <a:pt x="378" y="1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454;p49"/>
            <p:cNvSpPr/>
            <p:nvPr/>
          </p:nvSpPr>
          <p:spPr>
            <a:xfrm>
              <a:off x="8338678" y="5718525"/>
              <a:ext cx="230151" cy="262608"/>
            </a:xfrm>
            <a:custGeom>
              <a:avLst/>
              <a:gdLst/>
              <a:ahLst/>
              <a:cxnLst/>
              <a:rect l="l" t="t" r="r" b="b"/>
              <a:pathLst>
                <a:path w="377" h="431" extrusionOk="0">
                  <a:moveTo>
                    <a:pt x="377" y="119"/>
                  </a:moveTo>
                  <a:cubicBezTo>
                    <a:pt x="377" y="111"/>
                    <a:pt x="373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4" y="431"/>
                    <a:pt x="192" y="431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7" y="313"/>
                  </a:cubicBezTo>
                  <a:cubicBezTo>
                    <a:pt x="377" y="313"/>
                    <a:pt x="377" y="313"/>
                    <a:pt x="377" y="313"/>
                  </a:cubicBezTo>
                  <a:cubicBezTo>
                    <a:pt x="377" y="119"/>
                    <a:pt x="377" y="119"/>
                    <a:pt x="377" y="119"/>
                  </a:cubicBezTo>
                  <a:cubicBezTo>
                    <a:pt x="377" y="119"/>
                    <a:pt x="377" y="119"/>
                    <a:pt x="377" y="11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455;p49"/>
            <p:cNvSpPr/>
            <p:nvPr/>
          </p:nvSpPr>
          <p:spPr>
            <a:xfrm>
              <a:off x="8828754" y="5718525"/>
              <a:ext cx="230151" cy="262608"/>
            </a:xfrm>
            <a:custGeom>
              <a:avLst/>
              <a:gdLst/>
              <a:ahLst/>
              <a:cxnLst/>
              <a:rect l="l" t="t" r="r" b="b"/>
              <a:pathLst>
                <a:path w="377" h="431" extrusionOk="0">
                  <a:moveTo>
                    <a:pt x="377" y="119"/>
                  </a:moveTo>
                  <a:cubicBezTo>
                    <a:pt x="377" y="111"/>
                    <a:pt x="373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4" y="431"/>
                    <a:pt x="192" y="431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7" y="313"/>
                  </a:cubicBezTo>
                  <a:cubicBezTo>
                    <a:pt x="377" y="313"/>
                    <a:pt x="377" y="313"/>
                    <a:pt x="377" y="313"/>
                  </a:cubicBezTo>
                  <a:cubicBezTo>
                    <a:pt x="377" y="119"/>
                    <a:pt x="377" y="119"/>
                    <a:pt x="377" y="119"/>
                  </a:cubicBezTo>
                  <a:cubicBezTo>
                    <a:pt x="377" y="119"/>
                    <a:pt x="377" y="119"/>
                    <a:pt x="377" y="11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456;p49"/>
            <p:cNvSpPr/>
            <p:nvPr/>
          </p:nvSpPr>
          <p:spPr>
            <a:xfrm>
              <a:off x="8706181" y="5930607"/>
              <a:ext cx="230803" cy="262825"/>
            </a:xfrm>
            <a:custGeom>
              <a:avLst/>
              <a:gdLst/>
              <a:ahLst/>
              <a:cxnLst/>
              <a:rect l="l" t="t" r="r" b="b"/>
              <a:pathLst>
                <a:path w="378" h="431" extrusionOk="0">
                  <a:moveTo>
                    <a:pt x="378" y="118"/>
                  </a:moveTo>
                  <a:cubicBezTo>
                    <a:pt x="377" y="111"/>
                    <a:pt x="374" y="104"/>
                    <a:pt x="367" y="100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3" y="0"/>
                    <a:pt x="185" y="0"/>
                    <a:pt x="179" y="3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4" y="104"/>
                    <a:pt x="0" y="111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2"/>
                    <a:pt x="0" y="312"/>
                    <a:pt x="0" y="313"/>
                  </a:cubicBezTo>
                  <a:cubicBezTo>
                    <a:pt x="0" y="320"/>
                    <a:pt x="4" y="327"/>
                    <a:pt x="11" y="330"/>
                  </a:cubicBezTo>
                  <a:cubicBezTo>
                    <a:pt x="178" y="427"/>
                    <a:pt x="178" y="427"/>
                    <a:pt x="178" y="427"/>
                  </a:cubicBezTo>
                  <a:cubicBezTo>
                    <a:pt x="185" y="431"/>
                    <a:pt x="193" y="431"/>
                    <a:pt x="199" y="427"/>
                  </a:cubicBezTo>
                  <a:cubicBezTo>
                    <a:pt x="367" y="330"/>
                    <a:pt x="367" y="330"/>
                    <a:pt x="367" y="330"/>
                  </a:cubicBezTo>
                  <a:cubicBezTo>
                    <a:pt x="374" y="327"/>
                    <a:pt x="377" y="320"/>
                    <a:pt x="378" y="313"/>
                  </a:cubicBezTo>
                  <a:cubicBezTo>
                    <a:pt x="378" y="313"/>
                    <a:pt x="378" y="312"/>
                    <a:pt x="378" y="312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8"/>
                    <a:pt x="378" y="118"/>
                    <a:pt x="378" y="1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457;p49"/>
            <p:cNvSpPr/>
            <p:nvPr/>
          </p:nvSpPr>
          <p:spPr>
            <a:xfrm>
              <a:off x="8460817" y="5930607"/>
              <a:ext cx="230586" cy="262825"/>
            </a:xfrm>
            <a:custGeom>
              <a:avLst/>
              <a:gdLst/>
              <a:ahLst/>
              <a:cxnLst/>
              <a:rect l="l" t="t" r="r" b="b"/>
              <a:pathLst>
                <a:path w="378" h="431" extrusionOk="0">
                  <a:moveTo>
                    <a:pt x="378" y="118"/>
                  </a:moveTo>
                  <a:cubicBezTo>
                    <a:pt x="378" y="111"/>
                    <a:pt x="374" y="104"/>
                    <a:pt x="367" y="100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3" y="0"/>
                    <a:pt x="185" y="0"/>
                    <a:pt x="179" y="3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4" y="104"/>
                    <a:pt x="1" y="111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2"/>
                    <a:pt x="0" y="312"/>
                    <a:pt x="0" y="313"/>
                  </a:cubicBezTo>
                  <a:cubicBezTo>
                    <a:pt x="1" y="320"/>
                    <a:pt x="4" y="327"/>
                    <a:pt x="11" y="330"/>
                  </a:cubicBezTo>
                  <a:cubicBezTo>
                    <a:pt x="179" y="427"/>
                    <a:pt x="179" y="427"/>
                    <a:pt x="179" y="427"/>
                  </a:cubicBezTo>
                  <a:cubicBezTo>
                    <a:pt x="185" y="431"/>
                    <a:pt x="193" y="431"/>
                    <a:pt x="199" y="427"/>
                  </a:cubicBezTo>
                  <a:cubicBezTo>
                    <a:pt x="367" y="330"/>
                    <a:pt x="367" y="330"/>
                    <a:pt x="367" y="330"/>
                  </a:cubicBezTo>
                  <a:cubicBezTo>
                    <a:pt x="374" y="327"/>
                    <a:pt x="378" y="320"/>
                    <a:pt x="378" y="313"/>
                  </a:cubicBezTo>
                  <a:cubicBezTo>
                    <a:pt x="378" y="313"/>
                    <a:pt x="378" y="312"/>
                    <a:pt x="378" y="312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8"/>
                    <a:pt x="378" y="118"/>
                    <a:pt x="378" y="1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" name="Заголовок 1"/>
          <p:cNvSpPr txBox="1">
            <a:spLocks/>
          </p:cNvSpPr>
          <p:nvPr/>
        </p:nvSpPr>
        <p:spPr>
          <a:xfrm>
            <a:off x="-36512" y="2931790"/>
            <a:ext cx="2304256" cy="115212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Интерактивный сенсорный стол для дополнительных занятий в Григорьевской модельной</a:t>
            </a:r>
            <a:r>
              <a:rPr kumimoji="0" lang="ru-RU" sz="1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сельской библиотеке</a:t>
            </a: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Рисунок 5" descr="Групповая игра на интерактивном столе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2" y="778723"/>
            <a:ext cx="3103421" cy="2153067"/>
          </a:xfrm>
          <a:prstGeom prst="round2DiagRect">
            <a:avLst>
              <a:gd name="adj1" fmla="val 25608"/>
              <a:gd name="adj2" fmla="val 0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5940152" y="3219822"/>
            <a:ext cx="28438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100" dirty="0">
                <a:solidFill>
                  <a:schemeClr val="tx1"/>
                </a:solidFill>
              </a:rPr>
              <a:t>Музыкальная студия «Меломан» в </a:t>
            </a:r>
            <a:r>
              <a:rPr lang="ru-RU" sz="1100" dirty="0" err="1">
                <a:solidFill>
                  <a:schemeClr val="tx1"/>
                </a:solidFill>
              </a:rPr>
              <a:t>Селивановской</a:t>
            </a:r>
            <a:r>
              <a:rPr lang="ru-RU" sz="1100" dirty="0">
                <a:solidFill>
                  <a:schemeClr val="tx1"/>
                </a:solidFill>
              </a:rPr>
              <a:t> модельной центральной библиотеке – возможность записи музыки</a:t>
            </a:r>
          </a:p>
        </p:txBody>
      </p:sp>
      <p:pic>
        <p:nvPicPr>
          <p:cNvPr id="17" name="Рисунок 13" descr="IMG_022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11760" y="2643758"/>
            <a:ext cx="3419882" cy="2279154"/>
          </a:xfrm>
          <a:prstGeom prst="round2DiagRect">
            <a:avLst>
              <a:gd name="adj1" fmla="val 49246"/>
              <a:gd name="adj2" fmla="val 0"/>
            </a:avLst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971600" y="4587974"/>
            <a:ext cx="7344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Центральная </a:t>
            </a:r>
            <a:r>
              <a:rPr lang="ru-RU" dirty="0" err="1" smtClean="0"/>
              <a:t>межпоселенческая</a:t>
            </a:r>
            <a:r>
              <a:rPr lang="ru-RU" dirty="0" smtClean="0"/>
              <a:t> библиотека </a:t>
            </a:r>
            <a:r>
              <a:rPr lang="ru-RU" dirty="0" err="1" smtClean="0"/>
              <a:t>Петушинского</a:t>
            </a:r>
            <a:r>
              <a:rPr lang="ru-RU" dirty="0" smtClean="0"/>
              <a:t> района</a:t>
            </a:r>
            <a:endParaRPr lang="ru-RU" dirty="0"/>
          </a:p>
        </p:txBody>
      </p:sp>
      <p:pic>
        <p:nvPicPr>
          <p:cNvPr id="4" name="Рисунок 3" descr="img_20210909_110618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7" y="0"/>
            <a:ext cx="2987824" cy="39934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27984" y="123478"/>
            <a:ext cx="17636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Автоматизация процесса выдачи и возврата литературы читателям</a:t>
            </a:r>
            <a:endParaRPr lang="ru-RU" dirty="0"/>
          </a:p>
        </p:txBody>
      </p:sp>
      <p:pic>
        <p:nvPicPr>
          <p:cNvPr id="6" name="Рисунок 5" descr="izobrazhenie_viber_2021-09-15_16-09-59-68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771550"/>
            <a:ext cx="3744416" cy="2808312"/>
          </a:xfrm>
          <a:prstGeom prst="rect">
            <a:avLst/>
          </a:prstGeom>
        </p:spPr>
      </p:pic>
      <p:pic>
        <p:nvPicPr>
          <p:cNvPr id="7" name="Рисунок 6" descr="IMG_627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08" y="2283718"/>
            <a:ext cx="3419872" cy="227991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WhatsApp Image 2021-12-28 at 17.19.14 (2).jpeg"/>
          <p:cNvPicPr>
            <a:picLocks noChangeAspect="1"/>
          </p:cNvPicPr>
          <p:nvPr/>
        </p:nvPicPr>
        <p:blipFill>
          <a:blip r:embed="rId2"/>
          <a:srcRect t="10988" r="16125"/>
          <a:stretch>
            <a:fillRect/>
          </a:stretch>
        </p:blipFill>
        <p:spPr>
          <a:xfrm>
            <a:off x="5208579" y="0"/>
            <a:ext cx="3935421" cy="2349262"/>
          </a:xfrm>
          <a:prstGeom prst="rect">
            <a:avLst/>
          </a:prstGeom>
        </p:spPr>
      </p:pic>
      <p:pic>
        <p:nvPicPr>
          <p:cNvPr id="4" name="Рисунок 3" descr="WhatsApp Image 2021-12-28 at 16.43.49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62" y="0"/>
            <a:ext cx="5340085" cy="3003798"/>
          </a:xfrm>
          <a:prstGeom prst="hexagon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 lang="en"/>
          </a:p>
        </p:txBody>
      </p:sp>
      <p:pic>
        <p:nvPicPr>
          <p:cNvPr id="3" name="Рисунок 2" descr="Ивановская 1.jpg"/>
          <p:cNvPicPr>
            <a:picLocks noChangeAspect="1"/>
          </p:cNvPicPr>
          <p:nvPr/>
        </p:nvPicPr>
        <p:blipFill>
          <a:blip r:embed="rId4" cstate="print"/>
          <a:srcRect t="2628" b="2628"/>
          <a:stretch>
            <a:fillRect/>
          </a:stretch>
        </p:blipFill>
        <p:spPr>
          <a:xfrm>
            <a:off x="5220072" y="1491630"/>
            <a:ext cx="4255499" cy="3024337"/>
          </a:xfrm>
          <a:prstGeom prst="hexagon">
            <a:avLst/>
          </a:prstGeom>
          <a:ln w="28575">
            <a:solidFill>
              <a:schemeClr val="accent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187624" y="3363838"/>
            <a:ext cx="41764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ретро-зона «Уют-компания» </a:t>
            </a:r>
            <a:br>
              <a:rPr lang="ru-RU" dirty="0" smtClean="0"/>
            </a:br>
            <a:r>
              <a:rPr lang="ru-RU" dirty="0" smtClean="0"/>
              <a:t>в Ивановском сельском филиале </a:t>
            </a:r>
            <a:r>
              <a:rPr lang="ru-RU" dirty="0" err="1" smtClean="0"/>
              <a:t>Ковровской</a:t>
            </a:r>
            <a:r>
              <a:rPr lang="ru-RU" dirty="0" smtClean="0"/>
              <a:t> центральной районной библиотеке</a:t>
            </a:r>
            <a:endParaRPr lang="ru-RU" dirty="0"/>
          </a:p>
        </p:txBody>
      </p:sp>
      <p:grpSp>
        <p:nvGrpSpPr>
          <p:cNvPr id="7" name="Google Shape;1348;p49"/>
          <p:cNvGrpSpPr/>
          <p:nvPr/>
        </p:nvGrpSpPr>
        <p:grpSpPr>
          <a:xfrm>
            <a:off x="8388424" y="4142260"/>
            <a:ext cx="445727" cy="445714"/>
            <a:chOff x="5846429" y="3184067"/>
            <a:chExt cx="720076" cy="720055"/>
          </a:xfrm>
        </p:grpSpPr>
        <p:sp>
          <p:nvSpPr>
            <p:cNvPr id="8" name="Google Shape;1349;p49"/>
            <p:cNvSpPr/>
            <p:nvPr/>
          </p:nvSpPr>
          <p:spPr>
            <a:xfrm>
              <a:off x="6207893" y="3184067"/>
              <a:ext cx="355998" cy="422879"/>
            </a:xfrm>
            <a:custGeom>
              <a:avLst/>
              <a:gdLst/>
              <a:ahLst/>
              <a:cxnLst/>
              <a:rect l="l" t="t" r="r" b="b"/>
              <a:pathLst>
                <a:path w="540" h="642" extrusionOk="0">
                  <a:moveTo>
                    <a:pt x="473" y="593"/>
                  </a:moveTo>
                  <a:cubicBezTo>
                    <a:pt x="536" y="545"/>
                    <a:pt x="540" y="487"/>
                    <a:pt x="540" y="480"/>
                  </a:cubicBezTo>
                  <a:cubicBezTo>
                    <a:pt x="507" y="208"/>
                    <a:pt x="276" y="2"/>
                    <a:pt x="0" y="0"/>
                  </a:cubicBezTo>
                  <a:cubicBezTo>
                    <a:pt x="24" y="14"/>
                    <a:pt x="46" y="33"/>
                    <a:pt x="64" y="57"/>
                  </a:cubicBezTo>
                  <a:cubicBezTo>
                    <a:pt x="117" y="125"/>
                    <a:pt x="119" y="216"/>
                    <a:pt x="119" y="220"/>
                  </a:cubicBezTo>
                  <a:cubicBezTo>
                    <a:pt x="119" y="425"/>
                    <a:pt x="119" y="425"/>
                    <a:pt x="119" y="425"/>
                  </a:cubicBezTo>
                  <a:cubicBezTo>
                    <a:pt x="337" y="425"/>
                    <a:pt x="337" y="425"/>
                    <a:pt x="337" y="425"/>
                  </a:cubicBezTo>
                  <a:cubicBezTo>
                    <a:pt x="337" y="642"/>
                    <a:pt x="337" y="642"/>
                    <a:pt x="337" y="642"/>
                  </a:cubicBezTo>
                  <a:cubicBezTo>
                    <a:pt x="365" y="640"/>
                    <a:pt x="425" y="630"/>
                    <a:pt x="473" y="5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350;p49"/>
            <p:cNvSpPr/>
            <p:nvPr/>
          </p:nvSpPr>
          <p:spPr>
            <a:xfrm>
              <a:off x="5846429" y="3186676"/>
              <a:ext cx="423253" cy="355759"/>
            </a:xfrm>
            <a:custGeom>
              <a:avLst/>
              <a:gdLst/>
              <a:ahLst/>
              <a:cxnLst/>
              <a:rect l="l" t="t" r="r" b="b"/>
              <a:pathLst>
                <a:path w="642" h="540" extrusionOk="0">
                  <a:moveTo>
                    <a:pt x="480" y="0"/>
                  </a:moveTo>
                  <a:cubicBezTo>
                    <a:pt x="207" y="33"/>
                    <a:pt x="1" y="265"/>
                    <a:pt x="0" y="540"/>
                  </a:cubicBezTo>
                  <a:cubicBezTo>
                    <a:pt x="13" y="516"/>
                    <a:pt x="32" y="495"/>
                    <a:pt x="56" y="476"/>
                  </a:cubicBezTo>
                  <a:cubicBezTo>
                    <a:pt x="125" y="423"/>
                    <a:pt x="215" y="421"/>
                    <a:pt x="219" y="421"/>
                  </a:cubicBezTo>
                  <a:cubicBezTo>
                    <a:pt x="425" y="421"/>
                    <a:pt x="425" y="421"/>
                    <a:pt x="425" y="421"/>
                  </a:cubicBezTo>
                  <a:cubicBezTo>
                    <a:pt x="425" y="203"/>
                    <a:pt x="425" y="203"/>
                    <a:pt x="425" y="203"/>
                  </a:cubicBezTo>
                  <a:cubicBezTo>
                    <a:pt x="642" y="203"/>
                    <a:pt x="642" y="203"/>
                    <a:pt x="642" y="203"/>
                  </a:cubicBezTo>
                  <a:cubicBezTo>
                    <a:pt x="639" y="176"/>
                    <a:pt x="629" y="115"/>
                    <a:pt x="593" y="68"/>
                  </a:cubicBezTo>
                  <a:cubicBezTo>
                    <a:pt x="544" y="4"/>
                    <a:pt x="486" y="1"/>
                    <a:pt x="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351;p49"/>
            <p:cNvSpPr/>
            <p:nvPr/>
          </p:nvSpPr>
          <p:spPr>
            <a:xfrm>
              <a:off x="5849043" y="3481007"/>
              <a:ext cx="355998" cy="423115"/>
            </a:xfrm>
            <a:custGeom>
              <a:avLst/>
              <a:gdLst/>
              <a:ahLst/>
              <a:cxnLst/>
              <a:rect l="l" t="t" r="r" b="b"/>
              <a:pathLst>
                <a:path w="540" h="642" extrusionOk="0">
                  <a:moveTo>
                    <a:pt x="476" y="586"/>
                  </a:moveTo>
                  <a:cubicBezTo>
                    <a:pt x="423" y="517"/>
                    <a:pt x="421" y="426"/>
                    <a:pt x="421" y="423"/>
                  </a:cubicBezTo>
                  <a:cubicBezTo>
                    <a:pt x="421" y="217"/>
                    <a:pt x="421" y="217"/>
                    <a:pt x="421" y="217"/>
                  </a:cubicBezTo>
                  <a:cubicBezTo>
                    <a:pt x="203" y="217"/>
                    <a:pt x="203" y="217"/>
                    <a:pt x="203" y="217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175" y="2"/>
                    <a:pt x="114" y="12"/>
                    <a:pt x="67" y="49"/>
                  </a:cubicBezTo>
                  <a:cubicBezTo>
                    <a:pt x="4" y="97"/>
                    <a:pt x="0" y="155"/>
                    <a:pt x="0" y="162"/>
                  </a:cubicBezTo>
                  <a:cubicBezTo>
                    <a:pt x="32" y="434"/>
                    <a:pt x="264" y="641"/>
                    <a:pt x="540" y="642"/>
                  </a:cubicBezTo>
                  <a:cubicBezTo>
                    <a:pt x="516" y="628"/>
                    <a:pt x="494" y="610"/>
                    <a:pt x="476" y="58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352;p49"/>
            <p:cNvSpPr/>
            <p:nvPr/>
          </p:nvSpPr>
          <p:spPr>
            <a:xfrm>
              <a:off x="6143252" y="3545755"/>
              <a:ext cx="423253" cy="355759"/>
            </a:xfrm>
            <a:custGeom>
              <a:avLst/>
              <a:gdLst/>
              <a:ahLst/>
              <a:cxnLst/>
              <a:rect l="l" t="t" r="r" b="b"/>
              <a:pathLst>
                <a:path w="642" h="540" extrusionOk="0">
                  <a:moveTo>
                    <a:pt x="423" y="119"/>
                  </a:moveTo>
                  <a:cubicBezTo>
                    <a:pt x="217" y="119"/>
                    <a:pt x="217" y="119"/>
                    <a:pt x="217" y="119"/>
                  </a:cubicBezTo>
                  <a:cubicBezTo>
                    <a:pt x="217" y="337"/>
                    <a:pt x="217" y="337"/>
                    <a:pt x="217" y="337"/>
                  </a:cubicBezTo>
                  <a:cubicBezTo>
                    <a:pt x="0" y="337"/>
                    <a:pt x="0" y="337"/>
                    <a:pt x="0" y="337"/>
                  </a:cubicBezTo>
                  <a:cubicBezTo>
                    <a:pt x="3" y="365"/>
                    <a:pt x="12" y="425"/>
                    <a:pt x="49" y="473"/>
                  </a:cubicBezTo>
                  <a:cubicBezTo>
                    <a:pt x="98" y="536"/>
                    <a:pt x="156" y="540"/>
                    <a:pt x="162" y="540"/>
                  </a:cubicBezTo>
                  <a:cubicBezTo>
                    <a:pt x="435" y="507"/>
                    <a:pt x="641" y="275"/>
                    <a:pt x="642" y="0"/>
                  </a:cubicBezTo>
                  <a:cubicBezTo>
                    <a:pt x="629" y="24"/>
                    <a:pt x="610" y="45"/>
                    <a:pt x="586" y="64"/>
                  </a:cubicBezTo>
                  <a:cubicBezTo>
                    <a:pt x="517" y="117"/>
                    <a:pt x="427" y="119"/>
                    <a:pt x="423" y="11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Областные проекты на базе модельных библиотек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059582"/>
            <a:ext cx="3539108" cy="1368152"/>
          </a:xfrm>
        </p:spPr>
        <p:txBody>
          <a:bodyPr/>
          <a:lstStyle/>
          <a:p>
            <a:r>
              <a:rPr lang="ru-RU" sz="1400" dirty="0" smtClean="0"/>
              <a:t>Проект «Год с владимирскими писателями» встреча с писательницей Ольга </a:t>
            </a:r>
            <a:r>
              <a:rPr lang="ru-RU" sz="1400" dirty="0" err="1" smtClean="0"/>
              <a:t>Гуниной</a:t>
            </a:r>
            <a:r>
              <a:rPr lang="ru-RU" sz="1400" dirty="0" smtClean="0"/>
              <a:t> в </a:t>
            </a:r>
            <a:r>
              <a:rPr lang="ru-RU" sz="1400" dirty="0" err="1" smtClean="0"/>
              <a:t>Красноэховской</a:t>
            </a:r>
            <a:r>
              <a:rPr lang="ru-RU" sz="1400" dirty="0" smtClean="0"/>
              <a:t> модельной библиотеке </a:t>
            </a:r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 lang="en"/>
          </a:p>
        </p:txBody>
      </p:sp>
      <p:pic>
        <p:nvPicPr>
          <p:cNvPr id="5" name="Рисунок 4" descr="Гунина в Красном Эхе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355726"/>
            <a:ext cx="3384376" cy="2538283"/>
          </a:xfrm>
          <a:prstGeom prst="rect">
            <a:avLst/>
          </a:prstGeom>
        </p:spPr>
      </p:pic>
      <p:sp>
        <p:nvSpPr>
          <p:cNvPr id="7" name="Текст 2"/>
          <p:cNvSpPr txBox="1">
            <a:spLocks/>
          </p:cNvSpPr>
          <p:nvPr/>
        </p:nvSpPr>
        <p:spPr>
          <a:xfrm>
            <a:off x="5004048" y="1131590"/>
            <a:ext cx="3539108" cy="1368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191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oboto"/>
              <a:buChar char="▸"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Проект «Встречи с писателями на владимирской земле» -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Галина Дядина в </a:t>
            </a:r>
            <a:r>
              <a:rPr kumimoji="0" lang="ru-RU" sz="1400" b="0" i="0" u="none" strike="noStrike" kern="0" cap="none" spc="0" normalizeH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Камешковской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детской библиотеке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" name="Рисунок 9" descr="IMG-20220412-WA00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441" y="2355726"/>
            <a:ext cx="4530262" cy="255121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Областные проекты на базе модельных библиотек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059582"/>
            <a:ext cx="4176464" cy="864096"/>
          </a:xfrm>
        </p:spPr>
        <p:txBody>
          <a:bodyPr/>
          <a:lstStyle/>
          <a:p>
            <a:pPr lvl="0"/>
            <a:r>
              <a:rPr lang="ru-RU" sz="1400" dirty="0" smtClean="0">
                <a:latin typeface="+mn-lt"/>
              </a:rPr>
              <a:t>Проект "Путешествие к звёздам» </a:t>
            </a:r>
            <a:r>
              <a:rPr lang="ru-RU" sz="1400" dirty="0" smtClean="0"/>
              <a:t>в модельной библиотеке г. Мурома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 lang="en"/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4788024" y="1059582"/>
            <a:ext cx="3960440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>
              <a:spcBef>
                <a:spcPts val="600"/>
              </a:spcBef>
              <a:buClr>
                <a:schemeClr val="accent1"/>
              </a:buClr>
              <a:buSzPts val="3000"/>
              <a:buFont typeface="Roboto"/>
              <a:buChar char="▸"/>
            </a:pPr>
            <a:r>
              <a:rPr lang="ru-RU" dirty="0" err="1" smtClean="0">
                <a:solidFill>
                  <a:schemeClr val="tx1"/>
                </a:solidFill>
                <a:latin typeface="+mn-lt"/>
                <a:ea typeface="Roboto"/>
                <a:cs typeface="Roboto"/>
                <a:sym typeface="Roboto"/>
              </a:rPr>
              <a:t>Фотопроект</a:t>
            </a:r>
            <a:r>
              <a:rPr lang="ru-RU" dirty="0" smtClean="0"/>
              <a:t> "Знакомство" в модельной библиотеке г. Мурома 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" name="Рисунок 7" descr="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51670"/>
            <a:ext cx="3888432" cy="2916324"/>
          </a:xfrm>
          <a:prstGeom prst="rect">
            <a:avLst/>
          </a:prstGeom>
        </p:spPr>
      </p:pic>
      <p:pic>
        <p:nvPicPr>
          <p:cNvPr id="9" name="Рисунок 8" descr="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300" y="1851670"/>
            <a:ext cx="4456344" cy="295232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 lang="en"/>
          </a:p>
        </p:txBody>
      </p:sp>
      <p:pic>
        <p:nvPicPr>
          <p:cNvPr id="3" name="Рисунок 2" descr="img_20210126_151738-scal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4840" y="0"/>
            <a:ext cx="4869160" cy="3651870"/>
          </a:xfrm>
          <a:prstGeom prst="snip2DiagRect">
            <a:avLst/>
          </a:prstGeom>
        </p:spPr>
      </p:pic>
      <p:pic>
        <p:nvPicPr>
          <p:cNvPr id="4" name="Рисунок 3" descr="Голова И.В. Мой бизнес 10 марта 20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1715103"/>
            <a:ext cx="4320480" cy="3232911"/>
          </a:xfrm>
          <a:prstGeom prst="snip2Diag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4860032" y="3651870"/>
            <a:ext cx="42839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Курсы повышения квалификации «Проектная деятельность как основа развития библиотек </a:t>
            </a:r>
            <a:br>
              <a:rPr lang="ru-RU" dirty="0" smtClean="0"/>
            </a:br>
            <a:r>
              <a:rPr lang="ru-RU" dirty="0" smtClean="0"/>
              <a:t>на современном этапе»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1131590"/>
            <a:ext cx="3995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Курсы повышения квалификации «</a:t>
            </a:r>
            <a:r>
              <a:rPr lang="ru-RU" dirty="0" err="1" smtClean="0"/>
              <a:t>Креативные</a:t>
            </a:r>
            <a:r>
              <a:rPr lang="ru-RU" dirty="0" smtClean="0"/>
              <a:t> индустрии»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/>
          <a:srcRect l="4074" t="5951" r="3925" b="13061"/>
          <a:stretch>
            <a:fillRect/>
          </a:stretch>
        </p:blipFill>
        <p:spPr bwMode="auto">
          <a:xfrm>
            <a:off x="4644007" y="868603"/>
            <a:ext cx="3888433" cy="2567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71600" y="0"/>
            <a:ext cx="7920880" cy="990600"/>
          </a:xfrm>
        </p:spPr>
        <p:txBody>
          <a:bodyPr>
            <a:noAutofit/>
          </a:bodyPr>
          <a:lstStyle/>
          <a:p>
            <a:r>
              <a:rPr lang="ru-RU" sz="1400" dirty="0" smtClean="0">
                <a:solidFill>
                  <a:schemeClr val="tx1"/>
                </a:solidFill>
                <a:latin typeface="+mn-lt"/>
              </a:rPr>
              <a:t>Создание Школы креативных индустрий на базе </a:t>
            </a:r>
            <a:br>
              <a:rPr lang="ru-RU" sz="1400" dirty="0" smtClean="0">
                <a:solidFill>
                  <a:schemeClr val="tx1"/>
                </a:solidFill>
                <a:latin typeface="+mn-lt"/>
              </a:rPr>
            </a:br>
            <a:r>
              <a:rPr lang="ru-RU" sz="1400" dirty="0" smtClean="0">
                <a:solidFill>
                  <a:schemeClr val="tx1"/>
                </a:solidFill>
                <a:latin typeface="+mn-lt"/>
              </a:rPr>
              <a:t>Владимирского областного колледжа культуры и искусства</a:t>
            </a:r>
            <a:endParaRPr lang="ru-RU" sz="1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 l="4238" t="3484" r="2859" b="9731"/>
          <a:stretch>
            <a:fillRect/>
          </a:stretch>
        </p:blipFill>
        <p:spPr bwMode="auto">
          <a:xfrm>
            <a:off x="683568" y="843558"/>
            <a:ext cx="3779838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/>
          <a:srcRect l="4022" t="2356" r="2706" b="10033"/>
          <a:stretch>
            <a:fillRect/>
          </a:stretch>
        </p:blipFill>
        <p:spPr bwMode="auto">
          <a:xfrm>
            <a:off x="2627784" y="2067694"/>
            <a:ext cx="3960440" cy="2628327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grpSp>
        <p:nvGrpSpPr>
          <p:cNvPr id="6" name="Google Shape;1160;p49"/>
          <p:cNvGrpSpPr/>
          <p:nvPr/>
        </p:nvGrpSpPr>
        <p:grpSpPr>
          <a:xfrm>
            <a:off x="1206524" y="3939736"/>
            <a:ext cx="379481" cy="445796"/>
            <a:chOff x="2554206" y="1011105"/>
            <a:chExt cx="613055" cy="720187"/>
          </a:xfrm>
        </p:grpSpPr>
        <p:sp>
          <p:nvSpPr>
            <p:cNvPr id="7" name="Google Shape;1161;p49"/>
            <p:cNvSpPr/>
            <p:nvPr/>
          </p:nvSpPr>
          <p:spPr>
            <a:xfrm flipH="1">
              <a:off x="2721847" y="1011105"/>
              <a:ext cx="445414" cy="388012"/>
            </a:xfrm>
            <a:custGeom>
              <a:avLst/>
              <a:gdLst/>
              <a:ahLst/>
              <a:cxnLst/>
              <a:rect l="l" t="t" r="r" b="b"/>
              <a:pathLst>
                <a:path w="885" h="771" extrusionOk="0">
                  <a:moveTo>
                    <a:pt x="708" y="363"/>
                  </a:moveTo>
                  <a:cubicBezTo>
                    <a:pt x="699" y="358"/>
                    <a:pt x="687" y="357"/>
                    <a:pt x="677" y="361"/>
                  </a:cubicBezTo>
                  <a:cubicBezTo>
                    <a:pt x="662" y="366"/>
                    <a:pt x="649" y="378"/>
                    <a:pt x="640" y="395"/>
                  </a:cubicBezTo>
                  <a:cubicBezTo>
                    <a:pt x="630" y="411"/>
                    <a:pt x="626" y="429"/>
                    <a:pt x="629" y="444"/>
                  </a:cubicBezTo>
                  <a:cubicBezTo>
                    <a:pt x="631" y="455"/>
                    <a:pt x="637" y="464"/>
                    <a:pt x="646" y="470"/>
                  </a:cubicBezTo>
                  <a:cubicBezTo>
                    <a:pt x="655" y="475"/>
                    <a:pt x="667" y="476"/>
                    <a:pt x="677" y="471"/>
                  </a:cubicBezTo>
                  <a:cubicBezTo>
                    <a:pt x="551" y="690"/>
                    <a:pt x="551" y="690"/>
                    <a:pt x="551" y="690"/>
                  </a:cubicBezTo>
                  <a:cubicBezTo>
                    <a:pt x="548" y="696"/>
                    <a:pt x="542" y="699"/>
                    <a:pt x="536" y="699"/>
                  </a:cubicBezTo>
                  <a:cubicBezTo>
                    <a:pt x="365" y="699"/>
                    <a:pt x="365" y="699"/>
                    <a:pt x="365" y="699"/>
                  </a:cubicBezTo>
                  <a:cubicBezTo>
                    <a:pt x="362" y="700"/>
                    <a:pt x="359" y="703"/>
                    <a:pt x="359" y="706"/>
                  </a:cubicBezTo>
                  <a:cubicBezTo>
                    <a:pt x="358" y="713"/>
                    <a:pt x="358" y="720"/>
                    <a:pt x="365" y="724"/>
                  </a:cubicBezTo>
                  <a:cubicBezTo>
                    <a:pt x="368" y="726"/>
                    <a:pt x="372" y="728"/>
                    <a:pt x="376" y="730"/>
                  </a:cubicBezTo>
                  <a:cubicBezTo>
                    <a:pt x="387" y="737"/>
                    <a:pt x="388" y="751"/>
                    <a:pt x="378" y="759"/>
                  </a:cubicBezTo>
                  <a:cubicBezTo>
                    <a:pt x="368" y="767"/>
                    <a:pt x="354" y="771"/>
                    <a:pt x="341" y="770"/>
                  </a:cubicBezTo>
                  <a:cubicBezTo>
                    <a:pt x="328" y="771"/>
                    <a:pt x="314" y="768"/>
                    <a:pt x="304" y="759"/>
                  </a:cubicBezTo>
                  <a:cubicBezTo>
                    <a:pt x="294" y="751"/>
                    <a:pt x="295" y="737"/>
                    <a:pt x="306" y="730"/>
                  </a:cubicBezTo>
                  <a:cubicBezTo>
                    <a:pt x="310" y="728"/>
                    <a:pt x="314" y="726"/>
                    <a:pt x="317" y="724"/>
                  </a:cubicBezTo>
                  <a:cubicBezTo>
                    <a:pt x="323" y="720"/>
                    <a:pt x="323" y="713"/>
                    <a:pt x="323" y="706"/>
                  </a:cubicBezTo>
                  <a:cubicBezTo>
                    <a:pt x="323" y="703"/>
                    <a:pt x="320" y="700"/>
                    <a:pt x="317" y="699"/>
                  </a:cubicBezTo>
                  <a:cubicBezTo>
                    <a:pt x="115" y="699"/>
                    <a:pt x="115" y="699"/>
                    <a:pt x="115" y="699"/>
                  </a:cubicBezTo>
                  <a:cubicBezTo>
                    <a:pt x="112" y="699"/>
                    <a:pt x="109" y="697"/>
                    <a:pt x="108" y="694"/>
                  </a:cubicBezTo>
                  <a:cubicBezTo>
                    <a:pt x="108" y="694"/>
                    <a:pt x="108" y="694"/>
                    <a:pt x="108" y="694"/>
                  </a:cubicBezTo>
                  <a:cubicBezTo>
                    <a:pt x="58" y="592"/>
                    <a:pt x="0" y="246"/>
                    <a:pt x="247" y="121"/>
                  </a:cubicBezTo>
                  <a:cubicBezTo>
                    <a:pt x="487" y="0"/>
                    <a:pt x="726" y="23"/>
                    <a:pt x="852" y="89"/>
                  </a:cubicBezTo>
                  <a:cubicBezTo>
                    <a:pt x="862" y="94"/>
                    <a:pt x="871" y="99"/>
                    <a:pt x="879" y="104"/>
                  </a:cubicBezTo>
                  <a:cubicBezTo>
                    <a:pt x="883" y="107"/>
                    <a:pt x="885" y="112"/>
                    <a:pt x="882" y="116"/>
                  </a:cubicBezTo>
                  <a:cubicBezTo>
                    <a:pt x="725" y="389"/>
                    <a:pt x="725" y="389"/>
                    <a:pt x="725" y="389"/>
                  </a:cubicBezTo>
                  <a:cubicBezTo>
                    <a:pt x="723" y="378"/>
                    <a:pt x="717" y="368"/>
                    <a:pt x="708" y="3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162;p49"/>
            <p:cNvSpPr/>
            <p:nvPr/>
          </p:nvSpPr>
          <p:spPr>
            <a:xfrm flipH="1">
              <a:off x="2554206" y="1072424"/>
              <a:ext cx="329184" cy="568718"/>
            </a:xfrm>
            <a:custGeom>
              <a:avLst/>
              <a:gdLst/>
              <a:ahLst/>
              <a:cxnLst/>
              <a:rect l="l" t="t" r="r" b="b"/>
              <a:pathLst>
                <a:path w="654" h="1130" extrusionOk="0">
                  <a:moveTo>
                    <a:pt x="208" y="896"/>
                  </a:moveTo>
                  <a:cubicBezTo>
                    <a:pt x="217" y="891"/>
                    <a:pt x="224" y="882"/>
                    <a:pt x="225" y="871"/>
                  </a:cubicBezTo>
                  <a:cubicBezTo>
                    <a:pt x="228" y="856"/>
                    <a:pt x="224" y="838"/>
                    <a:pt x="214" y="822"/>
                  </a:cubicBezTo>
                  <a:cubicBezTo>
                    <a:pt x="205" y="805"/>
                    <a:pt x="192" y="793"/>
                    <a:pt x="177" y="787"/>
                  </a:cubicBezTo>
                  <a:cubicBezTo>
                    <a:pt x="167" y="784"/>
                    <a:pt x="156" y="784"/>
                    <a:pt x="147" y="790"/>
                  </a:cubicBezTo>
                  <a:cubicBezTo>
                    <a:pt x="137" y="795"/>
                    <a:pt x="131" y="805"/>
                    <a:pt x="130" y="816"/>
                  </a:cubicBezTo>
                  <a:cubicBezTo>
                    <a:pt x="3" y="597"/>
                    <a:pt x="3" y="597"/>
                    <a:pt x="3" y="597"/>
                  </a:cubicBezTo>
                  <a:cubicBezTo>
                    <a:pt x="0" y="591"/>
                    <a:pt x="0" y="585"/>
                    <a:pt x="3" y="579"/>
                  </a:cubicBezTo>
                  <a:cubicBezTo>
                    <a:pt x="142" y="339"/>
                    <a:pt x="142" y="339"/>
                    <a:pt x="142" y="339"/>
                  </a:cubicBezTo>
                  <a:cubicBezTo>
                    <a:pt x="142" y="336"/>
                    <a:pt x="142" y="332"/>
                    <a:pt x="139" y="330"/>
                  </a:cubicBezTo>
                  <a:cubicBezTo>
                    <a:pt x="133" y="326"/>
                    <a:pt x="127" y="323"/>
                    <a:pt x="121" y="326"/>
                  </a:cubicBezTo>
                  <a:cubicBezTo>
                    <a:pt x="117" y="328"/>
                    <a:pt x="113" y="331"/>
                    <a:pt x="110" y="333"/>
                  </a:cubicBezTo>
                  <a:cubicBezTo>
                    <a:pt x="98" y="339"/>
                    <a:pt x="85" y="333"/>
                    <a:pt x="83" y="320"/>
                  </a:cubicBezTo>
                  <a:cubicBezTo>
                    <a:pt x="81" y="307"/>
                    <a:pt x="85" y="294"/>
                    <a:pt x="92" y="282"/>
                  </a:cubicBezTo>
                  <a:cubicBezTo>
                    <a:pt x="99" y="271"/>
                    <a:pt x="108" y="260"/>
                    <a:pt x="120" y="256"/>
                  </a:cubicBezTo>
                  <a:cubicBezTo>
                    <a:pt x="132" y="251"/>
                    <a:pt x="144" y="259"/>
                    <a:pt x="144" y="272"/>
                  </a:cubicBezTo>
                  <a:cubicBezTo>
                    <a:pt x="145" y="276"/>
                    <a:pt x="144" y="281"/>
                    <a:pt x="144" y="285"/>
                  </a:cubicBezTo>
                  <a:cubicBezTo>
                    <a:pt x="145" y="293"/>
                    <a:pt x="150" y="296"/>
                    <a:pt x="157" y="299"/>
                  </a:cubicBezTo>
                  <a:cubicBezTo>
                    <a:pt x="160" y="301"/>
                    <a:pt x="163" y="299"/>
                    <a:pt x="166" y="297"/>
                  </a:cubicBezTo>
                  <a:cubicBezTo>
                    <a:pt x="334" y="6"/>
                    <a:pt x="334" y="6"/>
                    <a:pt x="334" y="6"/>
                  </a:cubicBezTo>
                  <a:cubicBezTo>
                    <a:pt x="337" y="2"/>
                    <a:pt x="343" y="0"/>
                    <a:pt x="347" y="3"/>
                  </a:cubicBezTo>
                  <a:cubicBezTo>
                    <a:pt x="480" y="102"/>
                    <a:pt x="524" y="251"/>
                    <a:pt x="535" y="353"/>
                  </a:cubicBezTo>
                  <a:cubicBezTo>
                    <a:pt x="542" y="405"/>
                    <a:pt x="507" y="442"/>
                    <a:pt x="511" y="473"/>
                  </a:cubicBezTo>
                  <a:cubicBezTo>
                    <a:pt x="518" y="532"/>
                    <a:pt x="648" y="625"/>
                    <a:pt x="651" y="690"/>
                  </a:cubicBezTo>
                  <a:cubicBezTo>
                    <a:pt x="654" y="734"/>
                    <a:pt x="565" y="752"/>
                    <a:pt x="550" y="781"/>
                  </a:cubicBezTo>
                  <a:cubicBezTo>
                    <a:pt x="543" y="794"/>
                    <a:pt x="562" y="823"/>
                    <a:pt x="560" y="841"/>
                  </a:cubicBezTo>
                  <a:cubicBezTo>
                    <a:pt x="559" y="857"/>
                    <a:pt x="515" y="874"/>
                    <a:pt x="515" y="874"/>
                  </a:cubicBezTo>
                  <a:cubicBezTo>
                    <a:pt x="515" y="874"/>
                    <a:pt x="546" y="903"/>
                    <a:pt x="548" y="916"/>
                  </a:cubicBezTo>
                  <a:cubicBezTo>
                    <a:pt x="549" y="932"/>
                    <a:pt x="520" y="957"/>
                    <a:pt x="519" y="973"/>
                  </a:cubicBezTo>
                  <a:cubicBezTo>
                    <a:pt x="519" y="989"/>
                    <a:pt x="545" y="1030"/>
                    <a:pt x="532" y="1073"/>
                  </a:cubicBezTo>
                  <a:cubicBezTo>
                    <a:pt x="515" y="1130"/>
                    <a:pt x="356" y="1091"/>
                    <a:pt x="288" y="1083"/>
                  </a:cubicBezTo>
                  <a:cubicBezTo>
                    <a:pt x="286" y="1083"/>
                    <a:pt x="283" y="1082"/>
                    <a:pt x="282" y="1079"/>
                  </a:cubicBezTo>
                  <a:cubicBezTo>
                    <a:pt x="177" y="898"/>
                    <a:pt x="177" y="898"/>
                    <a:pt x="177" y="898"/>
                  </a:cubicBezTo>
                  <a:cubicBezTo>
                    <a:pt x="188" y="902"/>
                    <a:pt x="199" y="902"/>
                    <a:pt x="208" y="8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163;p49"/>
            <p:cNvSpPr/>
            <p:nvPr/>
          </p:nvSpPr>
          <p:spPr>
            <a:xfrm flipH="1">
              <a:off x="2750903" y="1372925"/>
              <a:ext cx="354381" cy="358367"/>
            </a:xfrm>
            <a:custGeom>
              <a:avLst/>
              <a:gdLst/>
              <a:ahLst/>
              <a:cxnLst/>
              <a:rect l="l" t="t" r="r" b="b"/>
              <a:pathLst>
                <a:path w="704" h="712" extrusionOk="0">
                  <a:moveTo>
                    <a:pt x="11" y="0"/>
                  </a:moveTo>
                  <a:cubicBezTo>
                    <a:pt x="170" y="0"/>
                    <a:pt x="170" y="0"/>
                    <a:pt x="170" y="0"/>
                  </a:cubicBezTo>
                  <a:cubicBezTo>
                    <a:pt x="162" y="7"/>
                    <a:pt x="157" y="17"/>
                    <a:pt x="157" y="28"/>
                  </a:cubicBezTo>
                  <a:cubicBezTo>
                    <a:pt x="157" y="38"/>
                    <a:pt x="162" y="48"/>
                    <a:pt x="170" y="55"/>
                  </a:cubicBezTo>
                  <a:cubicBezTo>
                    <a:pt x="182" y="65"/>
                    <a:pt x="199" y="70"/>
                    <a:pt x="218" y="70"/>
                  </a:cubicBezTo>
                  <a:cubicBezTo>
                    <a:pt x="237" y="70"/>
                    <a:pt x="254" y="65"/>
                    <a:pt x="267" y="55"/>
                  </a:cubicBezTo>
                  <a:cubicBezTo>
                    <a:pt x="275" y="48"/>
                    <a:pt x="280" y="38"/>
                    <a:pt x="280" y="28"/>
                  </a:cubicBezTo>
                  <a:cubicBezTo>
                    <a:pt x="280" y="17"/>
                    <a:pt x="275" y="7"/>
                    <a:pt x="266" y="0"/>
                  </a:cubicBezTo>
                  <a:cubicBezTo>
                    <a:pt x="411" y="0"/>
                    <a:pt x="411" y="0"/>
                    <a:pt x="411" y="0"/>
                  </a:cubicBezTo>
                  <a:cubicBezTo>
                    <a:pt x="417" y="0"/>
                    <a:pt x="423" y="3"/>
                    <a:pt x="426" y="9"/>
                  </a:cubicBezTo>
                  <a:cubicBezTo>
                    <a:pt x="565" y="249"/>
                    <a:pt x="565" y="249"/>
                    <a:pt x="565" y="249"/>
                  </a:cubicBezTo>
                  <a:cubicBezTo>
                    <a:pt x="568" y="251"/>
                    <a:pt x="571" y="253"/>
                    <a:pt x="575" y="251"/>
                  </a:cubicBezTo>
                  <a:cubicBezTo>
                    <a:pt x="581" y="248"/>
                    <a:pt x="586" y="244"/>
                    <a:pt x="587" y="237"/>
                  </a:cubicBezTo>
                  <a:cubicBezTo>
                    <a:pt x="587" y="233"/>
                    <a:pt x="587" y="228"/>
                    <a:pt x="587" y="224"/>
                  </a:cubicBezTo>
                  <a:cubicBezTo>
                    <a:pt x="587" y="211"/>
                    <a:pt x="599" y="203"/>
                    <a:pt x="611" y="208"/>
                  </a:cubicBezTo>
                  <a:cubicBezTo>
                    <a:pt x="623" y="212"/>
                    <a:pt x="633" y="223"/>
                    <a:pt x="639" y="234"/>
                  </a:cubicBezTo>
                  <a:cubicBezTo>
                    <a:pt x="646" y="245"/>
                    <a:pt x="650" y="259"/>
                    <a:pt x="648" y="272"/>
                  </a:cubicBezTo>
                  <a:cubicBezTo>
                    <a:pt x="646" y="285"/>
                    <a:pt x="633" y="290"/>
                    <a:pt x="622" y="284"/>
                  </a:cubicBezTo>
                  <a:cubicBezTo>
                    <a:pt x="618" y="282"/>
                    <a:pt x="614" y="280"/>
                    <a:pt x="611" y="278"/>
                  </a:cubicBezTo>
                  <a:cubicBezTo>
                    <a:pt x="604" y="275"/>
                    <a:pt x="598" y="278"/>
                    <a:pt x="592" y="282"/>
                  </a:cubicBezTo>
                  <a:cubicBezTo>
                    <a:pt x="589" y="283"/>
                    <a:pt x="589" y="287"/>
                    <a:pt x="589" y="291"/>
                  </a:cubicBezTo>
                  <a:cubicBezTo>
                    <a:pt x="700" y="482"/>
                    <a:pt x="700" y="482"/>
                    <a:pt x="700" y="482"/>
                  </a:cubicBezTo>
                  <a:cubicBezTo>
                    <a:pt x="700" y="482"/>
                    <a:pt x="701" y="484"/>
                    <a:pt x="700" y="485"/>
                  </a:cubicBezTo>
                  <a:cubicBezTo>
                    <a:pt x="700" y="487"/>
                    <a:pt x="699" y="488"/>
                    <a:pt x="699" y="488"/>
                  </a:cubicBezTo>
                  <a:cubicBezTo>
                    <a:pt x="699" y="488"/>
                    <a:pt x="699" y="488"/>
                    <a:pt x="699" y="488"/>
                  </a:cubicBezTo>
                  <a:cubicBezTo>
                    <a:pt x="671" y="516"/>
                    <a:pt x="704" y="593"/>
                    <a:pt x="688" y="619"/>
                  </a:cubicBezTo>
                  <a:cubicBezTo>
                    <a:pt x="664" y="659"/>
                    <a:pt x="299" y="712"/>
                    <a:pt x="119" y="586"/>
                  </a:cubicBezTo>
                  <a:cubicBezTo>
                    <a:pt x="83" y="561"/>
                    <a:pt x="129" y="479"/>
                    <a:pt x="98" y="269"/>
                  </a:cubicBezTo>
                  <a:cubicBezTo>
                    <a:pt x="84" y="172"/>
                    <a:pt x="45" y="96"/>
                    <a:pt x="3" y="12"/>
                  </a:cubicBezTo>
                  <a:cubicBezTo>
                    <a:pt x="0" y="7"/>
                    <a:pt x="4" y="0"/>
                    <a:pt x="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" name="Google Shape;1182;p49"/>
          <p:cNvGrpSpPr/>
          <p:nvPr/>
        </p:nvGrpSpPr>
        <p:grpSpPr>
          <a:xfrm>
            <a:off x="1825868" y="3939902"/>
            <a:ext cx="369868" cy="445629"/>
            <a:chOff x="3554761" y="1011374"/>
            <a:chExt cx="597525" cy="719918"/>
          </a:xfrm>
        </p:grpSpPr>
        <p:sp>
          <p:nvSpPr>
            <p:cNvPr id="11" name="Google Shape;1183;p49"/>
            <p:cNvSpPr/>
            <p:nvPr/>
          </p:nvSpPr>
          <p:spPr>
            <a:xfrm>
              <a:off x="3615879" y="1376596"/>
              <a:ext cx="441685" cy="354696"/>
            </a:xfrm>
            <a:custGeom>
              <a:avLst/>
              <a:gdLst/>
              <a:ahLst/>
              <a:cxnLst/>
              <a:rect l="l" t="t" r="r" b="b"/>
              <a:pathLst>
                <a:path w="797" h="638" extrusionOk="0">
                  <a:moveTo>
                    <a:pt x="674" y="281"/>
                  </a:moveTo>
                  <a:cubicBezTo>
                    <a:pt x="667" y="288"/>
                    <a:pt x="658" y="291"/>
                    <a:pt x="648" y="290"/>
                  </a:cubicBezTo>
                  <a:cubicBezTo>
                    <a:pt x="634" y="289"/>
                    <a:pt x="620" y="281"/>
                    <a:pt x="608" y="269"/>
                  </a:cubicBezTo>
                  <a:cubicBezTo>
                    <a:pt x="595" y="257"/>
                    <a:pt x="588" y="243"/>
                    <a:pt x="586" y="228"/>
                  </a:cubicBezTo>
                  <a:cubicBezTo>
                    <a:pt x="585" y="219"/>
                    <a:pt x="589" y="209"/>
                    <a:pt x="595" y="202"/>
                  </a:cubicBezTo>
                  <a:cubicBezTo>
                    <a:pt x="602" y="195"/>
                    <a:pt x="612" y="192"/>
                    <a:pt x="622" y="193"/>
                  </a:cubicBezTo>
                  <a:cubicBezTo>
                    <a:pt x="433" y="4"/>
                    <a:pt x="433" y="4"/>
                    <a:pt x="433" y="4"/>
                  </a:cubicBezTo>
                  <a:cubicBezTo>
                    <a:pt x="429" y="0"/>
                    <a:pt x="423" y="0"/>
                    <a:pt x="419" y="4"/>
                  </a:cubicBezTo>
                  <a:cubicBezTo>
                    <a:pt x="216" y="207"/>
                    <a:pt x="216" y="207"/>
                    <a:pt x="216" y="207"/>
                  </a:cubicBezTo>
                  <a:cubicBezTo>
                    <a:pt x="214" y="209"/>
                    <a:pt x="212" y="210"/>
                    <a:pt x="209" y="210"/>
                  </a:cubicBezTo>
                  <a:cubicBezTo>
                    <a:pt x="208" y="210"/>
                    <a:pt x="206" y="210"/>
                    <a:pt x="205" y="209"/>
                  </a:cubicBezTo>
                  <a:cubicBezTo>
                    <a:pt x="201" y="204"/>
                    <a:pt x="197" y="200"/>
                    <a:pt x="198" y="193"/>
                  </a:cubicBezTo>
                  <a:cubicBezTo>
                    <a:pt x="199" y="190"/>
                    <a:pt x="200" y="186"/>
                    <a:pt x="201" y="182"/>
                  </a:cubicBezTo>
                  <a:cubicBezTo>
                    <a:pt x="204" y="171"/>
                    <a:pt x="195" y="161"/>
                    <a:pt x="184" y="162"/>
                  </a:cubicBezTo>
                  <a:cubicBezTo>
                    <a:pt x="172" y="163"/>
                    <a:pt x="161" y="170"/>
                    <a:pt x="153" y="179"/>
                  </a:cubicBezTo>
                  <a:cubicBezTo>
                    <a:pt x="144" y="187"/>
                    <a:pt x="137" y="198"/>
                    <a:pt x="136" y="210"/>
                  </a:cubicBezTo>
                  <a:cubicBezTo>
                    <a:pt x="135" y="221"/>
                    <a:pt x="145" y="230"/>
                    <a:pt x="156" y="227"/>
                  </a:cubicBezTo>
                  <a:cubicBezTo>
                    <a:pt x="160" y="226"/>
                    <a:pt x="164" y="225"/>
                    <a:pt x="167" y="224"/>
                  </a:cubicBezTo>
                  <a:cubicBezTo>
                    <a:pt x="174" y="223"/>
                    <a:pt x="178" y="227"/>
                    <a:pt x="183" y="231"/>
                  </a:cubicBezTo>
                  <a:cubicBezTo>
                    <a:pt x="184" y="232"/>
                    <a:pt x="184" y="234"/>
                    <a:pt x="184" y="235"/>
                  </a:cubicBezTo>
                  <a:cubicBezTo>
                    <a:pt x="184" y="237"/>
                    <a:pt x="183" y="240"/>
                    <a:pt x="181" y="242"/>
                  </a:cubicBezTo>
                  <a:cubicBezTo>
                    <a:pt x="4" y="419"/>
                    <a:pt x="4" y="419"/>
                    <a:pt x="4" y="419"/>
                  </a:cubicBezTo>
                  <a:cubicBezTo>
                    <a:pt x="0" y="423"/>
                    <a:pt x="1" y="427"/>
                    <a:pt x="2" y="430"/>
                  </a:cubicBezTo>
                  <a:cubicBezTo>
                    <a:pt x="32" y="483"/>
                    <a:pt x="232" y="420"/>
                    <a:pt x="247" y="435"/>
                  </a:cubicBezTo>
                  <a:cubicBezTo>
                    <a:pt x="274" y="459"/>
                    <a:pt x="244" y="530"/>
                    <a:pt x="258" y="554"/>
                  </a:cubicBezTo>
                  <a:cubicBezTo>
                    <a:pt x="279" y="589"/>
                    <a:pt x="609" y="638"/>
                    <a:pt x="773" y="524"/>
                  </a:cubicBezTo>
                  <a:cubicBezTo>
                    <a:pt x="797" y="507"/>
                    <a:pt x="779" y="460"/>
                    <a:pt x="781" y="357"/>
                  </a:cubicBezTo>
                  <a:cubicBezTo>
                    <a:pt x="781" y="354"/>
                    <a:pt x="780" y="352"/>
                    <a:pt x="779" y="350"/>
                  </a:cubicBezTo>
                  <a:cubicBezTo>
                    <a:pt x="683" y="255"/>
                    <a:pt x="683" y="255"/>
                    <a:pt x="683" y="255"/>
                  </a:cubicBezTo>
                  <a:cubicBezTo>
                    <a:pt x="684" y="265"/>
                    <a:pt x="681" y="274"/>
                    <a:pt x="674" y="2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184;p49"/>
            <p:cNvSpPr/>
            <p:nvPr/>
          </p:nvSpPr>
          <p:spPr>
            <a:xfrm>
              <a:off x="3554761" y="1164199"/>
              <a:ext cx="288366" cy="430478"/>
            </a:xfrm>
            <a:custGeom>
              <a:avLst/>
              <a:gdLst/>
              <a:ahLst/>
              <a:cxnLst/>
              <a:rect l="l" t="t" r="r" b="b"/>
              <a:pathLst>
                <a:path w="520" h="774" extrusionOk="0">
                  <a:moveTo>
                    <a:pt x="2" y="460"/>
                  </a:moveTo>
                  <a:cubicBezTo>
                    <a:pt x="0" y="499"/>
                    <a:pt x="80" y="515"/>
                    <a:pt x="94" y="542"/>
                  </a:cubicBezTo>
                  <a:cubicBezTo>
                    <a:pt x="100" y="554"/>
                    <a:pt x="83" y="580"/>
                    <a:pt x="84" y="597"/>
                  </a:cubicBezTo>
                  <a:cubicBezTo>
                    <a:pt x="86" y="610"/>
                    <a:pt x="125" y="626"/>
                    <a:pt x="125" y="626"/>
                  </a:cubicBezTo>
                  <a:cubicBezTo>
                    <a:pt x="125" y="626"/>
                    <a:pt x="97" y="652"/>
                    <a:pt x="96" y="664"/>
                  </a:cubicBezTo>
                  <a:cubicBezTo>
                    <a:pt x="95" y="679"/>
                    <a:pt x="121" y="701"/>
                    <a:pt x="122" y="716"/>
                  </a:cubicBezTo>
                  <a:cubicBezTo>
                    <a:pt x="122" y="723"/>
                    <a:pt x="116" y="737"/>
                    <a:pt x="111" y="754"/>
                  </a:cubicBezTo>
                  <a:cubicBezTo>
                    <a:pt x="108" y="767"/>
                    <a:pt x="114" y="774"/>
                    <a:pt x="127" y="763"/>
                  </a:cubicBezTo>
                  <a:cubicBezTo>
                    <a:pt x="265" y="624"/>
                    <a:pt x="265" y="624"/>
                    <a:pt x="265" y="624"/>
                  </a:cubicBezTo>
                  <a:cubicBezTo>
                    <a:pt x="255" y="626"/>
                    <a:pt x="246" y="622"/>
                    <a:pt x="239" y="615"/>
                  </a:cubicBezTo>
                  <a:cubicBezTo>
                    <a:pt x="232" y="609"/>
                    <a:pt x="229" y="599"/>
                    <a:pt x="230" y="589"/>
                  </a:cubicBezTo>
                  <a:cubicBezTo>
                    <a:pt x="231" y="575"/>
                    <a:pt x="239" y="561"/>
                    <a:pt x="251" y="549"/>
                  </a:cubicBezTo>
                  <a:cubicBezTo>
                    <a:pt x="263" y="536"/>
                    <a:pt x="277" y="529"/>
                    <a:pt x="292" y="528"/>
                  </a:cubicBezTo>
                  <a:cubicBezTo>
                    <a:pt x="301" y="527"/>
                    <a:pt x="311" y="530"/>
                    <a:pt x="318" y="537"/>
                  </a:cubicBezTo>
                  <a:cubicBezTo>
                    <a:pt x="324" y="544"/>
                    <a:pt x="328" y="553"/>
                    <a:pt x="326" y="563"/>
                  </a:cubicBezTo>
                  <a:cubicBezTo>
                    <a:pt x="516" y="374"/>
                    <a:pt x="516" y="374"/>
                    <a:pt x="516" y="374"/>
                  </a:cubicBezTo>
                  <a:cubicBezTo>
                    <a:pt x="520" y="370"/>
                    <a:pt x="520" y="364"/>
                    <a:pt x="516" y="361"/>
                  </a:cubicBezTo>
                  <a:cubicBezTo>
                    <a:pt x="313" y="157"/>
                    <a:pt x="313" y="157"/>
                    <a:pt x="313" y="157"/>
                  </a:cubicBezTo>
                  <a:cubicBezTo>
                    <a:pt x="311" y="155"/>
                    <a:pt x="310" y="153"/>
                    <a:pt x="310" y="150"/>
                  </a:cubicBezTo>
                  <a:cubicBezTo>
                    <a:pt x="310" y="149"/>
                    <a:pt x="310" y="148"/>
                    <a:pt x="311" y="147"/>
                  </a:cubicBezTo>
                  <a:cubicBezTo>
                    <a:pt x="316" y="142"/>
                    <a:pt x="320" y="138"/>
                    <a:pt x="327" y="139"/>
                  </a:cubicBezTo>
                  <a:cubicBezTo>
                    <a:pt x="330" y="140"/>
                    <a:pt x="334" y="141"/>
                    <a:pt x="338" y="142"/>
                  </a:cubicBezTo>
                  <a:cubicBezTo>
                    <a:pt x="349" y="145"/>
                    <a:pt x="359" y="137"/>
                    <a:pt x="358" y="125"/>
                  </a:cubicBezTo>
                  <a:cubicBezTo>
                    <a:pt x="357" y="114"/>
                    <a:pt x="350" y="102"/>
                    <a:pt x="341" y="94"/>
                  </a:cubicBezTo>
                  <a:cubicBezTo>
                    <a:pt x="333" y="86"/>
                    <a:pt x="322" y="79"/>
                    <a:pt x="310" y="78"/>
                  </a:cubicBezTo>
                  <a:cubicBezTo>
                    <a:pt x="299" y="77"/>
                    <a:pt x="290" y="86"/>
                    <a:pt x="293" y="98"/>
                  </a:cubicBezTo>
                  <a:cubicBezTo>
                    <a:pt x="294" y="101"/>
                    <a:pt x="295" y="105"/>
                    <a:pt x="296" y="109"/>
                  </a:cubicBezTo>
                  <a:cubicBezTo>
                    <a:pt x="297" y="116"/>
                    <a:pt x="293" y="120"/>
                    <a:pt x="289" y="124"/>
                  </a:cubicBezTo>
                  <a:cubicBezTo>
                    <a:pt x="288" y="125"/>
                    <a:pt x="286" y="125"/>
                    <a:pt x="285" y="126"/>
                  </a:cubicBezTo>
                  <a:cubicBezTo>
                    <a:pt x="282" y="126"/>
                    <a:pt x="280" y="125"/>
                    <a:pt x="278" y="123"/>
                  </a:cubicBezTo>
                  <a:cubicBezTo>
                    <a:pt x="161" y="5"/>
                    <a:pt x="161" y="5"/>
                    <a:pt x="161" y="5"/>
                  </a:cubicBezTo>
                  <a:cubicBezTo>
                    <a:pt x="156" y="0"/>
                    <a:pt x="148" y="2"/>
                    <a:pt x="145" y="8"/>
                  </a:cubicBezTo>
                  <a:cubicBezTo>
                    <a:pt x="123" y="60"/>
                    <a:pt x="112" y="112"/>
                    <a:pt x="107" y="154"/>
                  </a:cubicBezTo>
                  <a:cubicBezTo>
                    <a:pt x="101" y="202"/>
                    <a:pt x="132" y="236"/>
                    <a:pt x="129" y="263"/>
                  </a:cubicBezTo>
                  <a:cubicBezTo>
                    <a:pt x="123" y="317"/>
                    <a:pt x="5" y="401"/>
                    <a:pt x="2" y="4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185;p49"/>
            <p:cNvSpPr/>
            <p:nvPr/>
          </p:nvSpPr>
          <p:spPr>
            <a:xfrm>
              <a:off x="3860350" y="1126940"/>
              <a:ext cx="291937" cy="427110"/>
            </a:xfrm>
            <a:custGeom>
              <a:avLst/>
              <a:gdLst/>
              <a:ahLst/>
              <a:cxnLst/>
              <a:rect l="l" t="t" r="r" b="b"/>
              <a:pathLst>
                <a:path w="527" h="768" extrusionOk="0">
                  <a:moveTo>
                    <a:pt x="281" y="185"/>
                  </a:moveTo>
                  <a:cubicBezTo>
                    <a:pt x="288" y="191"/>
                    <a:pt x="291" y="201"/>
                    <a:pt x="290" y="211"/>
                  </a:cubicBezTo>
                  <a:cubicBezTo>
                    <a:pt x="289" y="225"/>
                    <a:pt x="281" y="239"/>
                    <a:pt x="269" y="251"/>
                  </a:cubicBezTo>
                  <a:cubicBezTo>
                    <a:pt x="257" y="264"/>
                    <a:pt x="242" y="271"/>
                    <a:pt x="228" y="273"/>
                  </a:cubicBezTo>
                  <a:cubicBezTo>
                    <a:pt x="218" y="274"/>
                    <a:pt x="209" y="270"/>
                    <a:pt x="202" y="264"/>
                  </a:cubicBezTo>
                  <a:cubicBezTo>
                    <a:pt x="195" y="257"/>
                    <a:pt x="192" y="247"/>
                    <a:pt x="193" y="237"/>
                  </a:cubicBezTo>
                  <a:cubicBezTo>
                    <a:pt x="4" y="426"/>
                    <a:pt x="4" y="426"/>
                    <a:pt x="4" y="426"/>
                  </a:cubicBezTo>
                  <a:cubicBezTo>
                    <a:pt x="0" y="430"/>
                    <a:pt x="0" y="436"/>
                    <a:pt x="4" y="440"/>
                  </a:cubicBezTo>
                  <a:cubicBezTo>
                    <a:pt x="207" y="643"/>
                    <a:pt x="207" y="643"/>
                    <a:pt x="207" y="643"/>
                  </a:cubicBezTo>
                  <a:cubicBezTo>
                    <a:pt x="209" y="645"/>
                    <a:pt x="210" y="647"/>
                    <a:pt x="210" y="650"/>
                  </a:cubicBezTo>
                  <a:cubicBezTo>
                    <a:pt x="210" y="651"/>
                    <a:pt x="209" y="653"/>
                    <a:pt x="208" y="654"/>
                  </a:cubicBezTo>
                  <a:cubicBezTo>
                    <a:pt x="204" y="658"/>
                    <a:pt x="200" y="662"/>
                    <a:pt x="193" y="661"/>
                  </a:cubicBezTo>
                  <a:cubicBezTo>
                    <a:pt x="189" y="660"/>
                    <a:pt x="186" y="659"/>
                    <a:pt x="182" y="658"/>
                  </a:cubicBezTo>
                  <a:cubicBezTo>
                    <a:pt x="171" y="655"/>
                    <a:pt x="161" y="664"/>
                    <a:pt x="162" y="675"/>
                  </a:cubicBezTo>
                  <a:cubicBezTo>
                    <a:pt x="163" y="687"/>
                    <a:pt x="170" y="698"/>
                    <a:pt x="179" y="706"/>
                  </a:cubicBezTo>
                  <a:cubicBezTo>
                    <a:pt x="187" y="715"/>
                    <a:pt x="198" y="722"/>
                    <a:pt x="209" y="723"/>
                  </a:cubicBezTo>
                  <a:cubicBezTo>
                    <a:pt x="221" y="724"/>
                    <a:pt x="229" y="714"/>
                    <a:pt x="227" y="703"/>
                  </a:cubicBezTo>
                  <a:cubicBezTo>
                    <a:pt x="226" y="699"/>
                    <a:pt x="224" y="695"/>
                    <a:pt x="224" y="691"/>
                  </a:cubicBezTo>
                  <a:cubicBezTo>
                    <a:pt x="222" y="685"/>
                    <a:pt x="226" y="681"/>
                    <a:pt x="231" y="676"/>
                  </a:cubicBezTo>
                  <a:cubicBezTo>
                    <a:pt x="232" y="675"/>
                    <a:pt x="233" y="675"/>
                    <a:pt x="235" y="675"/>
                  </a:cubicBezTo>
                  <a:cubicBezTo>
                    <a:pt x="237" y="675"/>
                    <a:pt x="240" y="676"/>
                    <a:pt x="241" y="677"/>
                  </a:cubicBezTo>
                  <a:cubicBezTo>
                    <a:pt x="326" y="763"/>
                    <a:pt x="326" y="763"/>
                    <a:pt x="326" y="763"/>
                  </a:cubicBezTo>
                  <a:cubicBezTo>
                    <a:pt x="332" y="768"/>
                    <a:pt x="342" y="765"/>
                    <a:pt x="343" y="757"/>
                  </a:cubicBezTo>
                  <a:cubicBezTo>
                    <a:pt x="344" y="735"/>
                    <a:pt x="347" y="712"/>
                    <a:pt x="350" y="686"/>
                  </a:cubicBezTo>
                  <a:cubicBezTo>
                    <a:pt x="365" y="585"/>
                    <a:pt x="409" y="509"/>
                    <a:pt x="453" y="420"/>
                  </a:cubicBezTo>
                  <a:cubicBezTo>
                    <a:pt x="488" y="349"/>
                    <a:pt x="527" y="147"/>
                    <a:pt x="441" y="6"/>
                  </a:cubicBezTo>
                  <a:cubicBezTo>
                    <a:pt x="438" y="1"/>
                    <a:pt x="430" y="0"/>
                    <a:pt x="426" y="4"/>
                  </a:cubicBezTo>
                  <a:cubicBezTo>
                    <a:pt x="254" y="176"/>
                    <a:pt x="254" y="176"/>
                    <a:pt x="254" y="176"/>
                  </a:cubicBezTo>
                  <a:cubicBezTo>
                    <a:pt x="264" y="175"/>
                    <a:pt x="274" y="178"/>
                    <a:pt x="281" y="1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186;p49"/>
            <p:cNvSpPr/>
            <p:nvPr/>
          </p:nvSpPr>
          <p:spPr>
            <a:xfrm>
              <a:off x="3644023" y="1011374"/>
              <a:ext cx="449665" cy="347961"/>
            </a:xfrm>
            <a:custGeom>
              <a:avLst/>
              <a:gdLst/>
              <a:ahLst/>
              <a:cxnLst/>
              <a:rect l="l" t="t" r="r" b="b"/>
              <a:pathLst>
                <a:path w="811" h="626" extrusionOk="0">
                  <a:moveTo>
                    <a:pt x="126" y="345"/>
                  </a:moveTo>
                  <a:cubicBezTo>
                    <a:pt x="132" y="338"/>
                    <a:pt x="142" y="335"/>
                    <a:pt x="151" y="336"/>
                  </a:cubicBezTo>
                  <a:cubicBezTo>
                    <a:pt x="166" y="337"/>
                    <a:pt x="180" y="345"/>
                    <a:pt x="192" y="357"/>
                  </a:cubicBezTo>
                  <a:cubicBezTo>
                    <a:pt x="204" y="369"/>
                    <a:pt x="212" y="384"/>
                    <a:pt x="213" y="398"/>
                  </a:cubicBezTo>
                  <a:cubicBezTo>
                    <a:pt x="214" y="408"/>
                    <a:pt x="211" y="417"/>
                    <a:pt x="204" y="424"/>
                  </a:cubicBezTo>
                  <a:cubicBezTo>
                    <a:pt x="197" y="431"/>
                    <a:pt x="188" y="434"/>
                    <a:pt x="178" y="433"/>
                  </a:cubicBezTo>
                  <a:cubicBezTo>
                    <a:pt x="367" y="622"/>
                    <a:pt x="367" y="622"/>
                    <a:pt x="367" y="622"/>
                  </a:cubicBezTo>
                  <a:cubicBezTo>
                    <a:pt x="371" y="626"/>
                    <a:pt x="377" y="626"/>
                    <a:pt x="380" y="622"/>
                  </a:cubicBezTo>
                  <a:cubicBezTo>
                    <a:pt x="584" y="419"/>
                    <a:pt x="584" y="419"/>
                    <a:pt x="584" y="419"/>
                  </a:cubicBezTo>
                  <a:cubicBezTo>
                    <a:pt x="586" y="417"/>
                    <a:pt x="588" y="416"/>
                    <a:pt x="591" y="416"/>
                  </a:cubicBezTo>
                  <a:cubicBezTo>
                    <a:pt x="592" y="416"/>
                    <a:pt x="593" y="417"/>
                    <a:pt x="594" y="418"/>
                  </a:cubicBezTo>
                  <a:cubicBezTo>
                    <a:pt x="599" y="422"/>
                    <a:pt x="603" y="426"/>
                    <a:pt x="602" y="433"/>
                  </a:cubicBezTo>
                  <a:cubicBezTo>
                    <a:pt x="601" y="437"/>
                    <a:pt x="600" y="440"/>
                    <a:pt x="599" y="444"/>
                  </a:cubicBezTo>
                  <a:cubicBezTo>
                    <a:pt x="596" y="455"/>
                    <a:pt x="604" y="465"/>
                    <a:pt x="616" y="464"/>
                  </a:cubicBezTo>
                  <a:cubicBezTo>
                    <a:pt x="627" y="463"/>
                    <a:pt x="639" y="456"/>
                    <a:pt x="647" y="447"/>
                  </a:cubicBezTo>
                  <a:cubicBezTo>
                    <a:pt x="655" y="439"/>
                    <a:pt x="662" y="428"/>
                    <a:pt x="663" y="417"/>
                  </a:cubicBezTo>
                  <a:cubicBezTo>
                    <a:pt x="664" y="405"/>
                    <a:pt x="655" y="397"/>
                    <a:pt x="643" y="399"/>
                  </a:cubicBezTo>
                  <a:cubicBezTo>
                    <a:pt x="640" y="400"/>
                    <a:pt x="636" y="402"/>
                    <a:pt x="632" y="402"/>
                  </a:cubicBezTo>
                  <a:cubicBezTo>
                    <a:pt x="625" y="404"/>
                    <a:pt x="621" y="400"/>
                    <a:pt x="617" y="395"/>
                  </a:cubicBezTo>
                  <a:cubicBezTo>
                    <a:pt x="616" y="394"/>
                    <a:pt x="616" y="393"/>
                    <a:pt x="615" y="391"/>
                  </a:cubicBezTo>
                  <a:cubicBezTo>
                    <a:pt x="615" y="389"/>
                    <a:pt x="616" y="386"/>
                    <a:pt x="618" y="385"/>
                  </a:cubicBezTo>
                  <a:cubicBezTo>
                    <a:pt x="808" y="195"/>
                    <a:pt x="808" y="195"/>
                    <a:pt x="808" y="195"/>
                  </a:cubicBezTo>
                  <a:cubicBezTo>
                    <a:pt x="811" y="192"/>
                    <a:pt x="811" y="186"/>
                    <a:pt x="808" y="182"/>
                  </a:cubicBezTo>
                  <a:cubicBezTo>
                    <a:pt x="785" y="154"/>
                    <a:pt x="755" y="129"/>
                    <a:pt x="717" y="109"/>
                  </a:cubicBezTo>
                  <a:cubicBezTo>
                    <a:pt x="500" y="0"/>
                    <a:pt x="284" y="20"/>
                    <a:pt x="170" y="80"/>
                  </a:cubicBezTo>
                  <a:cubicBezTo>
                    <a:pt x="88" y="123"/>
                    <a:pt x="36" y="184"/>
                    <a:pt x="2" y="247"/>
                  </a:cubicBezTo>
                  <a:cubicBezTo>
                    <a:pt x="0" y="251"/>
                    <a:pt x="0" y="255"/>
                    <a:pt x="3" y="258"/>
                  </a:cubicBezTo>
                  <a:cubicBezTo>
                    <a:pt x="117" y="372"/>
                    <a:pt x="117" y="372"/>
                    <a:pt x="117" y="372"/>
                  </a:cubicBezTo>
                  <a:cubicBezTo>
                    <a:pt x="115" y="362"/>
                    <a:pt x="119" y="352"/>
                    <a:pt x="126" y="3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oogle Shape;1187;p49"/>
          <p:cNvGrpSpPr/>
          <p:nvPr/>
        </p:nvGrpSpPr>
        <p:grpSpPr>
          <a:xfrm>
            <a:off x="7020272" y="3939690"/>
            <a:ext cx="370755" cy="445841"/>
            <a:chOff x="4539787" y="1011032"/>
            <a:chExt cx="598958" cy="720261"/>
          </a:xfrm>
        </p:grpSpPr>
        <p:sp>
          <p:nvSpPr>
            <p:cNvPr id="16" name="Google Shape;1188;p49"/>
            <p:cNvSpPr/>
            <p:nvPr/>
          </p:nvSpPr>
          <p:spPr>
            <a:xfrm>
              <a:off x="4849480" y="1011032"/>
              <a:ext cx="289264" cy="340491"/>
            </a:xfrm>
            <a:custGeom>
              <a:avLst/>
              <a:gdLst/>
              <a:ahLst/>
              <a:cxnLst/>
              <a:rect l="l" t="t" r="r" b="b"/>
              <a:pathLst>
                <a:path w="518" h="610" extrusionOk="0">
                  <a:moveTo>
                    <a:pt x="26" y="275"/>
                  </a:moveTo>
                  <a:cubicBezTo>
                    <a:pt x="36" y="275"/>
                    <a:pt x="45" y="280"/>
                    <a:pt x="51" y="287"/>
                  </a:cubicBezTo>
                  <a:cubicBezTo>
                    <a:pt x="61" y="299"/>
                    <a:pt x="66" y="315"/>
                    <a:pt x="65" y="332"/>
                  </a:cubicBezTo>
                  <a:cubicBezTo>
                    <a:pt x="66" y="350"/>
                    <a:pt x="61" y="366"/>
                    <a:pt x="51" y="377"/>
                  </a:cubicBezTo>
                  <a:cubicBezTo>
                    <a:pt x="45" y="384"/>
                    <a:pt x="36" y="389"/>
                    <a:pt x="26" y="389"/>
                  </a:cubicBezTo>
                  <a:cubicBezTo>
                    <a:pt x="16" y="389"/>
                    <a:pt x="7" y="384"/>
                    <a:pt x="0" y="376"/>
                  </a:cubicBezTo>
                  <a:cubicBezTo>
                    <a:pt x="0" y="603"/>
                    <a:pt x="0" y="603"/>
                    <a:pt x="0" y="603"/>
                  </a:cubicBezTo>
                  <a:cubicBezTo>
                    <a:pt x="0" y="607"/>
                    <a:pt x="5" y="610"/>
                    <a:pt x="9" y="609"/>
                  </a:cubicBezTo>
                  <a:cubicBezTo>
                    <a:pt x="244" y="532"/>
                    <a:pt x="244" y="532"/>
                    <a:pt x="244" y="532"/>
                  </a:cubicBezTo>
                  <a:cubicBezTo>
                    <a:pt x="245" y="532"/>
                    <a:pt x="247" y="532"/>
                    <a:pt x="248" y="532"/>
                  </a:cubicBezTo>
                  <a:cubicBezTo>
                    <a:pt x="250" y="533"/>
                    <a:pt x="252" y="534"/>
                    <a:pt x="253" y="537"/>
                  </a:cubicBezTo>
                  <a:cubicBezTo>
                    <a:pt x="256" y="543"/>
                    <a:pt x="257" y="548"/>
                    <a:pt x="253" y="554"/>
                  </a:cubicBezTo>
                  <a:cubicBezTo>
                    <a:pt x="251" y="557"/>
                    <a:pt x="248" y="560"/>
                    <a:pt x="245" y="563"/>
                  </a:cubicBezTo>
                  <a:cubicBezTo>
                    <a:pt x="237" y="572"/>
                    <a:pt x="240" y="584"/>
                    <a:pt x="252" y="589"/>
                  </a:cubicBezTo>
                  <a:cubicBezTo>
                    <a:pt x="263" y="593"/>
                    <a:pt x="276" y="592"/>
                    <a:pt x="287" y="588"/>
                  </a:cubicBezTo>
                  <a:cubicBezTo>
                    <a:pt x="299" y="584"/>
                    <a:pt x="310" y="578"/>
                    <a:pt x="317" y="568"/>
                  </a:cubicBezTo>
                  <a:cubicBezTo>
                    <a:pt x="323" y="557"/>
                    <a:pt x="318" y="545"/>
                    <a:pt x="306" y="543"/>
                  </a:cubicBezTo>
                  <a:cubicBezTo>
                    <a:pt x="303" y="542"/>
                    <a:pt x="299" y="541"/>
                    <a:pt x="295" y="540"/>
                  </a:cubicBezTo>
                  <a:cubicBezTo>
                    <a:pt x="288" y="538"/>
                    <a:pt x="286" y="533"/>
                    <a:pt x="285" y="526"/>
                  </a:cubicBezTo>
                  <a:cubicBezTo>
                    <a:pt x="284" y="524"/>
                    <a:pt x="285" y="521"/>
                    <a:pt x="287" y="520"/>
                  </a:cubicBezTo>
                  <a:cubicBezTo>
                    <a:pt x="287" y="519"/>
                    <a:pt x="288" y="518"/>
                    <a:pt x="289" y="518"/>
                  </a:cubicBezTo>
                  <a:cubicBezTo>
                    <a:pt x="505" y="448"/>
                    <a:pt x="505" y="448"/>
                    <a:pt x="505" y="448"/>
                  </a:cubicBezTo>
                  <a:cubicBezTo>
                    <a:pt x="507" y="447"/>
                    <a:pt x="509" y="445"/>
                    <a:pt x="509" y="442"/>
                  </a:cubicBezTo>
                  <a:cubicBezTo>
                    <a:pt x="518" y="313"/>
                    <a:pt x="487" y="155"/>
                    <a:pt x="341" y="81"/>
                  </a:cubicBezTo>
                  <a:cubicBezTo>
                    <a:pt x="224" y="22"/>
                    <a:pt x="108" y="0"/>
                    <a:pt x="7" y="2"/>
                  </a:cubicBezTo>
                  <a:cubicBezTo>
                    <a:pt x="3" y="2"/>
                    <a:pt x="0" y="5"/>
                    <a:pt x="0" y="8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7" y="280"/>
                    <a:pt x="16" y="275"/>
                    <a:pt x="26" y="2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189;p49"/>
            <p:cNvSpPr/>
            <p:nvPr/>
          </p:nvSpPr>
          <p:spPr>
            <a:xfrm>
              <a:off x="4599335" y="1012768"/>
              <a:ext cx="277094" cy="339188"/>
            </a:xfrm>
            <a:custGeom>
              <a:avLst/>
              <a:gdLst/>
              <a:ahLst/>
              <a:cxnLst/>
              <a:rect l="l" t="t" r="r" b="b"/>
              <a:pathLst>
                <a:path w="496" h="608" extrusionOk="0">
                  <a:moveTo>
                    <a:pt x="118" y="481"/>
                  </a:moveTo>
                  <a:cubicBezTo>
                    <a:pt x="121" y="472"/>
                    <a:pt x="128" y="464"/>
                    <a:pt x="137" y="461"/>
                  </a:cubicBezTo>
                  <a:cubicBezTo>
                    <a:pt x="151" y="455"/>
                    <a:pt x="168" y="455"/>
                    <a:pt x="184" y="461"/>
                  </a:cubicBezTo>
                  <a:cubicBezTo>
                    <a:pt x="201" y="466"/>
                    <a:pt x="215" y="476"/>
                    <a:pt x="222" y="488"/>
                  </a:cubicBezTo>
                  <a:cubicBezTo>
                    <a:pt x="228" y="497"/>
                    <a:pt x="229" y="507"/>
                    <a:pt x="226" y="516"/>
                  </a:cubicBezTo>
                  <a:cubicBezTo>
                    <a:pt x="223" y="526"/>
                    <a:pt x="216" y="533"/>
                    <a:pt x="206" y="536"/>
                  </a:cubicBezTo>
                  <a:cubicBezTo>
                    <a:pt x="421" y="606"/>
                    <a:pt x="421" y="606"/>
                    <a:pt x="421" y="606"/>
                  </a:cubicBezTo>
                  <a:cubicBezTo>
                    <a:pt x="426" y="608"/>
                    <a:pt x="430" y="605"/>
                    <a:pt x="430" y="600"/>
                  </a:cubicBezTo>
                  <a:cubicBezTo>
                    <a:pt x="430" y="353"/>
                    <a:pt x="430" y="353"/>
                    <a:pt x="430" y="353"/>
                  </a:cubicBezTo>
                  <a:cubicBezTo>
                    <a:pt x="430" y="352"/>
                    <a:pt x="430" y="351"/>
                    <a:pt x="431" y="350"/>
                  </a:cubicBezTo>
                  <a:cubicBezTo>
                    <a:pt x="432" y="347"/>
                    <a:pt x="434" y="346"/>
                    <a:pt x="437" y="345"/>
                  </a:cubicBezTo>
                  <a:cubicBezTo>
                    <a:pt x="443" y="345"/>
                    <a:pt x="449" y="345"/>
                    <a:pt x="453" y="351"/>
                  </a:cubicBezTo>
                  <a:cubicBezTo>
                    <a:pt x="455" y="354"/>
                    <a:pt x="457" y="358"/>
                    <a:pt x="459" y="361"/>
                  </a:cubicBezTo>
                  <a:cubicBezTo>
                    <a:pt x="465" y="371"/>
                    <a:pt x="478" y="373"/>
                    <a:pt x="486" y="363"/>
                  </a:cubicBezTo>
                  <a:cubicBezTo>
                    <a:pt x="493" y="354"/>
                    <a:pt x="496" y="341"/>
                    <a:pt x="496" y="329"/>
                  </a:cubicBezTo>
                  <a:cubicBezTo>
                    <a:pt x="496" y="317"/>
                    <a:pt x="493" y="304"/>
                    <a:pt x="486" y="295"/>
                  </a:cubicBezTo>
                  <a:cubicBezTo>
                    <a:pt x="478" y="286"/>
                    <a:pt x="465" y="287"/>
                    <a:pt x="459" y="297"/>
                  </a:cubicBezTo>
                  <a:cubicBezTo>
                    <a:pt x="457" y="300"/>
                    <a:pt x="455" y="304"/>
                    <a:pt x="453" y="307"/>
                  </a:cubicBezTo>
                  <a:cubicBezTo>
                    <a:pt x="449" y="313"/>
                    <a:pt x="443" y="313"/>
                    <a:pt x="437" y="313"/>
                  </a:cubicBezTo>
                  <a:cubicBezTo>
                    <a:pt x="434" y="313"/>
                    <a:pt x="432" y="311"/>
                    <a:pt x="431" y="309"/>
                  </a:cubicBezTo>
                  <a:cubicBezTo>
                    <a:pt x="430" y="308"/>
                    <a:pt x="430" y="307"/>
                    <a:pt x="430" y="305"/>
                  </a:cubicBezTo>
                  <a:cubicBezTo>
                    <a:pt x="430" y="7"/>
                    <a:pt x="430" y="7"/>
                    <a:pt x="430" y="7"/>
                  </a:cubicBezTo>
                  <a:cubicBezTo>
                    <a:pt x="430" y="3"/>
                    <a:pt x="427" y="0"/>
                    <a:pt x="423" y="0"/>
                  </a:cubicBezTo>
                  <a:cubicBezTo>
                    <a:pt x="346" y="5"/>
                    <a:pt x="279" y="23"/>
                    <a:pt x="231" y="49"/>
                  </a:cubicBezTo>
                  <a:cubicBezTo>
                    <a:pt x="64" y="136"/>
                    <a:pt x="15" y="299"/>
                    <a:pt x="3" y="405"/>
                  </a:cubicBezTo>
                  <a:cubicBezTo>
                    <a:pt x="0" y="431"/>
                    <a:pt x="7" y="453"/>
                    <a:pt x="14" y="472"/>
                  </a:cubicBezTo>
                  <a:cubicBezTo>
                    <a:pt x="15" y="473"/>
                    <a:pt x="16" y="475"/>
                    <a:pt x="18" y="475"/>
                  </a:cubicBezTo>
                  <a:cubicBezTo>
                    <a:pt x="122" y="509"/>
                    <a:pt x="122" y="509"/>
                    <a:pt x="122" y="509"/>
                  </a:cubicBezTo>
                  <a:cubicBezTo>
                    <a:pt x="117" y="501"/>
                    <a:pt x="115" y="490"/>
                    <a:pt x="118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190;p49"/>
            <p:cNvSpPr/>
            <p:nvPr/>
          </p:nvSpPr>
          <p:spPr>
            <a:xfrm>
              <a:off x="4539787" y="1276220"/>
              <a:ext cx="295350" cy="349606"/>
            </a:xfrm>
            <a:custGeom>
              <a:avLst/>
              <a:gdLst/>
              <a:ahLst/>
              <a:cxnLst/>
              <a:rect l="l" t="t" r="r" b="b"/>
              <a:pathLst>
                <a:path w="529" h="627" extrusionOk="0">
                  <a:moveTo>
                    <a:pt x="313" y="412"/>
                  </a:moveTo>
                  <a:cubicBezTo>
                    <a:pt x="306" y="406"/>
                    <a:pt x="301" y="397"/>
                    <a:pt x="300" y="387"/>
                  </a:cubicBezTo>
                  <a:cubicBezTo>
                    <a:pt x="299" y="373"/>
                    <a:pt x="305" y="357"/>
                    <a:pt x="315" y="343"/>
                  </a:cubicBezTo>
                  <a:cubicBezTo>
                    <a:pt x="325" y="329"/>
                    <a:pt x="339" y="319"/>
                    <a:pt x="353" y="315"/>
                  </a:cubicBezTo>
                  <a:cubicBezTo>
                    <a:pt x="362" y="313"/>
                    <a:pt x="372" y="314"/>
                    <a:pt x="380" y="320"/>
                  </a:cubicBezTo>
                  <a:cubicBezTo>
                    <a:pt x="388" y="326"/>
                    <a:pt x="393" y="335"/>
                    <a:pt x="394" y="345"/>
                  </a:cubicBezTo>
                  <a:cubicBezTo>
                    <a:pt x="527" y="162"/>
                    <a:pt x="527" y="162"/>
                    <a:pt x="527" y="162"/>
                  </a:cubicBezTo>
                  <a:cubicBezTo>
                    <a:pt x="529" y="159"/>
                    <a:pt x="528" y="153"/>
                    <a:pt x="523" y="152"/>
                  </a:cubicBezTo>
                  <a:cubicBezTo>
                    <a:pt x="288" y="76"/>
                    <a:pt x="288" y="76"/>
                    <a:pt x="288" y="76"/>
                  </a:cubicBezTo>
                  <a:cubicBezTo>
                    <a:pt x="287" y="75"/>
                    <a:pt x="286" y="75"/>
                    <a:pt x="285" y="74"/>
                  </a:cubicBezTo>
                  <a:cubicBezTo>
                    <a:pt x="284" y="72"/>
                    <a:pt x="282" y="70"/>
                    <a:pt x="283" y="67"/>
                  </a:cubicBezTo>
                  <a:cubicBezTo>
                    <a:pt x="285" y="61"/>
                    <a:pt x="287" y="55"/>
                    <a:pt x="294" y="53"/>
                  </a:cubicBezTo>
                  <a:cubicBezTo>
                    <a:pt x="297" y="52"/>
                    <a:pt x="301" y="52"/>
                    <a:pt x="305" y="51"/>
                  </a:cubicBezTo>
                  <a:cubicBezTo>
                    <a:pt x="317" y="48"/>
                    <a:pt x="322" y="36"/>
                    <a:pt x="315" y="26"/>
                  </a:cubicBezTo>
                  <a:cubicBezTo>
                    <a:pt x="309" y="16"/>
                    <a:pt x="297" y="9"/>
                    <a:pt x="286" y="6"/>
                  </a:cubicBezTo>
                  <a:cubicBezTo>
                    <a:pt x="274" y="2"/>
                    <a:pt x="261" y="0"/>
                    <a:pt x="250" y="5"/>
                  </a:cubicBezTo>
                  <a:cubicBezTo>
                    <a:pt x="239" y="9"/>
                    <a:pt x="236" y="22"/>
                    <a:pt x="244" y="31"/>
                  </a:cubicBezTo>
                  <a:cubicBezTo>
                    <a:pt x="246" y="34"/>
                    <a:pt x="249" y="37"/>
                    <a:pt x="252" y="40"/>
                  </a:cubicBezTo>
                  <a:cubicBezTo>
                    <a:pt x="256" y="45"/>
                    <a:pt x="254" y="51"/>
                    <a:pt x="252" y="57"/>
                  </a:cubicBezTo>
                  <a:cubicBezTo>
                    <a:pt x="251" y="59"/>
                    <a:pt x="249" y="61"/>
                    <a:pt x="246" y="61"/>
                  </a:cubicBezTo>
                  <a:cubicBezTo>
                    <a:pt x="245" y="61"/>
                    <a:pt x="244" y="61"/>
                    <a:pt x="243" y="61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36" y="26"/>
                    <a:pt x="131" y="30"/>
                    <a:pt x="132" y="35"/>
                  </a:cubicBezTo>
                  <a:cubicBezTo>
                    <a:pt x="132" y="38"/>
                    <a:pt x="132" y="41"/>
                    <a:pt x="132" y="44"/>
                  </a:cubicBezTo>
                  <a:cubicBezTo>
                    <a:pt x="125" y="99"/>
                    <a:pt x="5" y="184"/>
                    <a:pt x="2" y="244"/>
                  </a:cubicBezTo>
                  <a:cubicBezTo>
                    <a:pt x="0" y="285"/>
                    <a:pt x="82" y="301"/>
                    <a:pt x="96" y="329"/>
                  </a:cubicBezTo>
                  <a:cubicBezTo>
                    <a:pt x="103" y="341"/>
                    <a:pt x="85" y="368"/>
                    <a:pt x="87" y="384"/>
                  </a:cubicBezTo>
                  <a:cubicBezTo>
                    <a:pt x="88" y="398"/>
                    <a:pt x="128" y="414"/>
                    <a:pt x="128" y="414"/>
                  </a:cubicBezTo>
                  <a:cubicBezTo>
                    <a:pt x="128" y="414"/>
                    <a:pt x="99" y="441"/>
                    <a:pt x="98" y="453"/>
                  </a:cubicBezTo>
                  <a:cubicBezTo>
                    <a:pt x="97" y="468"/>
                    <a:pt x="124" y="491"/>
                    <a:pt x="125" y="506"/>
                  </a:cubicBezTo>
                  <a:cubicBezTo>
                    <a:pt x="125" y="521"/>
                    <a:pt x="101" y="558"/>
                    <a:pt x="112" y="598"/>
                  </a:cubicBezTo>
                  <a:cubicBezTo>
                    <a:pt x="119" y="621"/>
                    <a:pt x="149" y="627"/>
                    <a:pt x="186" y="626"/>
                  </a:cubicBezTo>
                  <a:cubicBezTo>
                    <a:pt x="188" y="626"/>
                    <a:pt x="190" y="625"/>
                    <a:pt x="191" y="624"/>
                  </a:cubicBezTo>
                  <a:cubicBezTo>
                    <a:pt x="342" y="417"/>
                    <a:pt x="342" y="417"/>
                    <a:pt x="342" y="417"/>
                  </a:cubicBezTo>
                  <a:cubicBezTo>
                    <a:pt x="332" y="420"/>
                    <a:pt x="322" y="418"/>
                    <a:pt x="313" y="41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191;p49"/>
            <p:cNvSpPr/>
            <p:nvPr/>
          </p:nvSpPr>
          <p:spPr>
            <a:xfrm>
              <a:off x="4854479" y="1272314"/>
              <a:ext cx="277529" cy="353078"/>
            </a:xfrm>
            <a:custGeom>
              <a:avLst/>
              <a:gdLst/>
              <a:ahLst/>
              <a:cxnLst/>
              <a:rect l="l" t="t" r="r" b="b"/>
              <a:pathLst>
                <a:path w="497" h="633" extrusionOk="0">
                  <a:moveTo>
                    <a:pt x="326" y="81"/>
                  </a:moveTo>
                  <a:cubicBezTo>
                    <a:pt x="328" y="91"/>
                    <a:pt x="327" y="101"/>
                    <a:pt x="322" y="109"/>
                  </a:cubicBezTo>
                  <a:cubicBezTo>
                    <a:pt x="314" y="122"/>
                    <a:pt x="300" y="131"/>
                    <a:pt x="284" y="136"/>
                  </a:cubicBezTo>
                  <a:cubicBezTo>
                    <a:pt x="267" y="142"/>
                    <a:pt x="250" y="142"/>
                    <a:pt x="237" y="137"/>
                  </a:cubicBezTo>
                  <a:cubicBezTo>
                    <a:pt x="227" y="133"/>
                    <a:pt x="220" y="126"/>
                    <a:pt x="217" y="117"/>
                  </a:cubicBezTo>
                  <a:cubicBezTo>
                    <a:pt x="214" y="107"/>
                    <a:pt x="216" y="97"/>
                    <a:pt x="222" y="88"/>
                  </a:cubicBezTo>
                  <a:cubicBezTo>
                    <a:pt x="6" y="158"/>
                    <a:pt x="6" y="158"/>
                    <a:pt x="6" y="158"/>
                  </a:cubicBezTo>
                  <a:cubicBezTo>
                    <a:pt x="2" y="160"/>
                    <a:pt x="0" y="165"/>
                    <a:pt x="3" y="168"/>
                  </a:cubicBezTo>
                  <a:cubicBezTo>
                    <a:pt x="148" y="368"/>
                    <a:pt x="148" y="368"/>
                    <a:pt x="148" y="368"/>
                  </a:cubicBezTo>
                  <a:cubicBezTo>
                    <a:pt x="149" y="369"/>
                    <a:pt x="149" y="370"/>
                    <a:pt x="150" y="372"/>
                  </a:cubicBezTo>
                  <a:cubicBezTo>
                    <a:pt x="150" y="374"/>
                    <a:pt x="149" y="377"/>
                    <a:pt x="147" y="378"/>
                  </a:cubicBezTo>
                  <a:cubicBezTo>
                    <a:pt x="142" y="382"/>
                    <a:pt x="137" y="386"/>
                    <a:pt x="131" y="383"/>
                  </a:cubicBezTo>
                  <a:cubicBezTo>
                    <a:pt x="127" y="382"/>
                    <a:pt x="124" y="380"/>
                    <a:pt x="120" y="379"/>
                  </a:cubicBezTo>
                  <a:cubicBezTo>
                    <a:pt x="109" y="374"/>
                    <a:pt x="98" y="381"/>
                    <a:pt x="97" y="393"/>
                  </a:cubicBezTo>
                  <a:cubicBezTo>
                    <a:pt x="96" y="404"/>
                    <a:pt x="102" y="417"/>
                    <a:pt x="109" y="426"/>
                  </a:cubicBezTo>
                  <a:cubicBezTo>
                    <a:pt x="116" y="436"/>
                    <a:pt x="126" y="445"/>
                    <a:pt x="137" y="448"/>
                  </a:cubicBezTo>
                  <a:cubicBezTo>
                    <a:pt x="149" y="451"/>
                    <a:pt x="159" y="443"/>
                    <a:pt x="158" y="431"/>
                  </a:cubicBezTo>
                  <a:cubicBezTo>
                    <a:pt x="158" y="427"/>
                    <a:pt x="157" y="423"/>
                    <a:pt x="157" y="419"/>
                  </a:cubicBezTo>
                  <a:cubicBezTo>
                    <a:pt x="156" y="412"/>
                    <a:pt x="161" y="408"/>
                    <a:pt x="167" y="405"/>
                  </a:cubicBezTo>
                  <a:cubicBezTo>
                    <a:pt x="169" y="403"/>
                    <a:pt x="171" y="404"/>
                    <a:pt x="174" y="405"/>
                  </a:cubicBezTo>
                  <a:cubicBezTo>
                    <a:pt x="175" y="405"/>
                    <a:pt x="176" y="406"/>
                    <a:pt x="176" y="407"/>
                  </a:cubicBezTo>
                  <a:cubicBezTo>
                    <a:pt x="336" y="627"/>
                    <a:pt x="336" y="627"/>
                    <a:pt x="336" y="627"/>
                  </a:cubicBezTo>
                  <a:cubicBezTo>
                    <a:pt x="340" y="633"/>
                    <a:pt x="349" y="630"/>
                    <a:pt x="348" y="623"/>
                  </a:cubicBezTo>
                  <a:cubicBezTo>
                    <a:pt x="345" y="577"/>
                    <a:pt x="342" y="510"/>
                    <a:pt x="356" y="414"/>
                  </a:cubicBezTo>
                  <a:cubicBezTo>
                    <a:pt x="372" y="311"/>
                    <a:pt x="417" y="234"/>
                    <a:pt x="461" y="143"/>
                  </a:cubicBezTo>
                  <a:cubicBezTo>
                    <a:pt x="475" y="114"/>
                    <a:pt x="489" y="66"/>
                    <a:pt x="497" y="9"/>
                  </a:cubicBezTo>
                  <a:cubicBezTo>
                    <a:pt x="497" y="4"/>
                    <a:pt x="493" y="0"/>
                    <a:pt x="488" y="2"/>
                  </a:cubicBezTo>
                  <a:cubicBezTo>
                    <a:pt x="305" y="61"/>
                    <a:pt x="305" y="61"/>
                    <a:pt x="305" y="61"/>
                  </a:cubicBezTo>
                  <a:cubicBezTo>
                    <a:pt x="315" y="64"/>
                    <a:pt x="322" y="72"/>
                    <a:pt x="326" y="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192;p49"/>
            <p:cNvSpPr/>
            <p:nvPr/>
          </p:nvSpPr>
          <p:spPr>
            <a:xfrm>
              <a:off x="4661491" y="1370403"/>
              <a:ext cx="388584" cy="360890"/>
            </a:xfrm>
            <a:custGeom>
              <a:avLst/>
              <a:gdLst/>
              <a:ahLst/>
              <a:cxnLst/>
              <a:rect l="l" t="t" r="r" b="b"/>
              <a:pathLst>
                <a:path w="696" h="647" extrusionOk="0">
                  <a:moveTo>
                    <a:pt x="506" y="283"/>
                  </a:moveTo>
                  <a:cubicBezTo>
                    <a:pt x="498" y="289"/>
                    <a:pt x="488" y="291"/>
                    <a:pt x="478" y="288"/>
                  </a:cubicBezTo>
                  <a:cubicBezTo>
                    <a:pt x="464" y="285"/>
                    <a:pt x="451" y="275"/>
                    <a:pt x="441" y="261"/>
                  </a:cubicBezTo>
                  <a:cubicBezTo>
                    <a:pt x="430" y="246"/>
                    <a:pt x="425" y="231"/>
                    <a:pt x="426" y="216"/>
                  </a:cubicBezTo>
                  <a:cubicBezTo>
                    <a:pt x="427" y="206"/>
                    <a:pt x="432" y="197"/>
                    <a:pt x="439" y="192"/>
                  </a:cubicBezTo>
                  <a:cubicBezTo>
                    <a:pt x="447" y="186"/>
                    <a:pt x="458" y="184"/>
                    <a:pt x="468" y="187"/>
                  </a:cubicBezTo>
                  <a:cubicBezTo>
                    <a:pt x="334" y="4"/>
                    <a:pt x="334" y="4"/>
                    <a:pt x="334" y="4"/>
                  </a:cubicBezTo>
                  <a:cubicBezTo>
                    <a:pt x="332" y="0"/>
                    <a:pt x="326" y="0"/>
                    <a:pt x="324" y="4"/>
                  </a:cubicBezTo>
                  <a:cubicBezTo>
                    <a:pt x="178" y="204"/>
                    <a:pt x="178" y="204"/>
                    <a:pt x="178" y="204"/>
                  </a:cubicBezTo>
                  <a:cubicBezTo>
                    <a:pt x="178" y="205"/>
                    <a:pt x="177" y="205"/>
                    <a:pt x="176" y="206"/>
                  </a:cubicBezTo>
                  <a:cubicBezTo>
                    <a:pt x="173" y="207"/>
                    <a:pt x="171" y="207"/>
                    <a:pt x="169" y="206"/>
                  </a:cubicBezTo>
                  <a:cubicBezTo>
                    <a:pt x="163" y="202"/>
                    <a:pt x="159" y="199"/>
                    <a:pt x="159" y="192"/>
                  </a:cubicBezTo>
                  <a:cubicBezTo>
                    <a:pt x="159" y="188"/>
                    <a:pt x="160" y="184"/>
                    <a:pt x="160" y="180"/>
                  </a:cubicBezTo>
                  <a:cubicBezTo>
                    <a:pt x="161" y="168"/>
                    <a:pt x="151" y="159"/>
                    <a:pt x="139" y="162"/>
                  </a:cubicBezTo>
                  <a:cubicBezTo>
                    <a:pt x="128" y="165"/>
                    <a:pt x="118" y="174"/>
                    <a:pt x="111" y="184"/>
                  </a:cubicBezTo>
                  <a:cubicBezTo>
                    <a:pt x="104" y="194"/>
                    <a:pt x="98" y="206"/>
                    <a:pt x="99" y="218"/>
                  </a:cubicBezTo>
                  <a:cubicBezTo>
                    <a:pt x="100" y="230"/>
                    <a:pt x="111" y="236"/>
                    <a:pt x="122" y="232"/>
                  </a:cubicBezTo>
                  <a:cubicBezTo>
                    <a:pt x="126" y="230"/>
                    <a:pt x="129" y="228"/>
                    <a:pt x="133" y="227"/>
                  </a:cubicBezTo>
                  <a:cubicBezTo>
                    <a:pt x="140" y="225"/>
                    <a:pt x="144" y="228"/>
                    <a:pt x="149" y="232"/>
                  </a:cubicBezTo>
                  <a:cubicBezTo>
                    <a:pt x="152" y="234"/>
                    <a:pt x="152" y="236"/>
                    <a:pt x="152" y="239"/>
                  </a:cubicBezTo>
                  <a:cubicBezTo>
                    <a:pt x="152" y="240"/>
                    <a:pt x="151" y="241"/>
                    <a:pt x="151" y="242"/>
                  </a:cubicBezTo>
                  <a:cubicBezTo>
                    <a:pt x="4" y="444"/>
                    <a:pt x="4" y="444"/>
                    <a:pt x="4" y="444"/>
                  </a:cubicBezTo>
                  <a:cubicBezTo>
                    <a:pt x="0" y="449"/>
                    <a:pt x="4" y="455"/>
                    <a:pt x="10" y="455"/>
                  </a:cubicBezTo>
                  <a:cubicBezTo>
                    <a:pt x="72" y="448"/>
                    <a:pt x="138" y="432"/>
                    <a:pt x="147" y="440"/>
                  </a:cubicBezTo>
                  <a:cubicBezTo>
                    <a:pt x="174" y="465"/>
                    <a:pt x="143" y="537"/>
                    <a:pt x="158" y="561"/>
                  </a:cubicBezTo>
                  <a:cubicBezTo>
                    <a:pt x="180" y="598"/>
                    <a:pt x="517" y="647"/>
                    <a:pt x="683" y="531"/>
                  </a:cubicBezTo>
                  <a:cubicBezTo>
                    <a:pt x="691" y="525"/>
                    <a:pt x="695" y="517"/>
                    <a:pt x="696" y="504"/>
                  </a:cubicBezTo>
                  <a:cubicBezTo>
                    <a:pt x="696" y="502"/>
                    <a:pt x="696" y="501"/>
                    <a:pt x="695" y="500"/>
                  </a:cubicBezTo>
                  <a:cubicBezTo>
                    <a:pt x="519" y="258"/>
                    <a:pt x="519" y="258"/>
                    <a:pt x="519" y="258"/>
                  </a:cubicBezTo>
                  <a:cubicBezTo>
                    <a:pt x="519" y="268"/>
                    <a:pt x="514" y="278"/>
                    <a:pt x="506" y="2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1193;p49"/>
          <p:cNvGrpSpPr/>
          <p:nvPr/>
        </p:nvGrpSpPr>
        <p:grpSpPr>
          <a:xfrm>
            <a:off x="7630890" y="3939798"/>
            <a:ext cx="366917" cy="445733"/>
            <a:chOff x="5526246" y="1011207"/>
            <a:chExt cx="592758" cy="720086"/>
          </a:xfrm>
        </p:grpSpPr>
        <p:sp>
          <p:nvSpPr>
            <p:cNvPr id="22" name="Google Shape;1194;p49"/>
            <p:cNvSpPr/>
            <p:nvPr/>
          </p:nvSpPr>
          <p:spPr>
            <a:xfrm>
              <a:off x="5632379" y="1011207"/>
              <a:ext cx="311420" cy="340347"/>
            </a:xfrm>
            <a:custGeom>
              <a:avLst/>
              <a:gdLst/>
              <a:ahLst/>
              <a:cxnLst/>
              <a:rect l="l" t="t" r="r" b="b"/>
              <a:pathLst>
                <a:path w="518" h="567" extrusionOk="0">
                  <a:moveTo>
                    <a:pt x="144" y="322"/>
                  </a:moveTo>
                  <a:cubicBezTo>
                    <a:pt x="151" y="316"/>
                    <a:pt x="160" y="314"/>
                    <a:pt x="169" y="316"/>
                  </a:cubicBezTo>
                  <a:cubicBezTo>
                    <a:pt x="182" y="318"/>
                    <a:pt x="195" y="327"/>
                    <a:pt x="205" y="339"/>
                  </a:cubicBezTo>
                  <a:cubicBezTo>
                    <a:pt x="215" y="352"/>
                    <a:pt x="221" y="366"/>
                    <a:pt x="220" y="379"/>
                  </a:cubicBezTo>
                  <a:cubicBezTo>
                    <a:pt x="220" y="388"/>
                    <a:pt x="216" y="397"/>
                    <a:pt x="209" y="402"/>
                  </a:cubicBezTo>
                  <a:cubicBezTo>
                    <a:pt x="202" y="408"/>
                    <a:pt x="193" y="410"/>
                    <a:pt x="184" y="408"/>
                  </a:cubicBezTo>
                  <a:cubicBezTo>
                    <a:pt x="308" y="562"/>
                    <a:pt x="308" y="562"/>
                    <a:pt x="308" y="562"/>
                  </a:cubicBezTo>
                  <a:cubicBezTo>
                    <a:pt x="312" y="567"/>
                    <a:pt x="321" y="565"/>
                    <a:pt x="323" y="559"/>
                  </a:cubicBezTo>
                  <a:cubicBezTo>
                    <a:pt x="400" y="358"/>
                    <a:pt x="400" y="358"/>
                    <a:pt x="400" y="358"/>
                  </a:cubicBezTo>
                  <a:cubicBezTo>
                    <a:pt x="401" y="356"/>
                    <a:pt x="403" y="354"/>
                    <a:pt x="405" y="353"/>
                  </a:cubicBezTo>
                  <a:cubicBezTo>
                    <a:pt x="406" y="353"/>
                    <a:pt x="407" y="353"/>
                    <a:pt x="409" y="353"/>
                  </a:cubicBezTo>
                  <a:cubicBezTo>
                    <a:pt x="414" y="355"/>
                    <a:pt x="419" y="357"/>
                    <a:pt x="421" y="363"/>
                  </a:cubicBezTo>
                  <a:cubicBezTo>
                    <a:pt x="422" y="367"/>
                    <a:pt x="422" y="370"/>
                    <a:pt x="422" y="374"/>
                  </a:cubicBezTo>
                  <a:cubicBezTo>
                    <a:pt x="425" y="384"/>
                    <a:pt x="435" y="390"/>
                    <a:pt x="445" y="384"/>
                  </a:cubicBezTo>
                  <a:cubicBezTo>
                    <a:pt x="454" y="379"/>
                    <a:pt x="461" y="369"/>
                    <a:pt x="465" y="358"/>
                  </a:cubicBezTo>
                  <a:cubicBezTo>
                    <a:pt x="469" y="348"/>
                    <a:pt x="471" y="336"/>
                    <a:pt x="467" y="326"/>
                  </a:cubicBezTo>
                  <a:cubicBezTo>
                    <a:pt x="464" y="315"/>
                    <a:pt x="452" y="312"/>
                    <a:pt x="444" y="319"/>
                  </a:cubicBezTo>
                  <a:cubicBezTo>
                    <a:pt x="441" y="321"/>
                    <a:pt x="438" y="323"/>
                    <a:pt x="435" y="326"/>
                  </a:cubicBezTo>
                  <a:cubicBezTo>
                    <a:pt x="430" y="329"/>
                    <a:pt x="425" y="327"/>
                    <a:pt x="419" y="325"/>
                  </a:cubicBezTo>
                  <a:cubicBezTo>
                    <a:pt x="418" y="324"/>
                    <a:pt x="417" y="324"/>
                    <a:pt x="417" y="322"/>
                  </a:cubicBezTo>
                  <a:cubicBezTo>
                    <a:pt x="416" y="320"/>
                    <a:pt x="416" y="318"/>
                    <a:pt x="416" y="316"/>
                  </a:cubicBezTo>
                  <a:cubicBezTo>
                    <a:pt x="517" y="54"/>
                    <a:pt x="517" y="54"/>
                    <a:pt x="517" y="54"/>
                  </a:cubicBezTo>
                  <a:cubicBezTo>
                    <a:pt x="518" y="49"/>
                    <a:pt x="516" y="44"/>
                    <a:pt x="511" y="43"/>
                  </a:cubicBezTo>
                  <a:cubicBezTo>
                    <a:pt x="356" y="0"/>
                    <a:pt x="213" y="22"/>
                    <a:pt x="130" y="66"/>
                  </a:cubicBezTo>
                  <a:cubicBezTo>
                    <a:pt x="74" y="95"/>
                    <a:pt x="33" y="133"/>
                    <a:pt x="3" y="174"/>
                  </a:cubicBezTo>
                  <a:cubicBezTo>
                    <a:pt x="0" y="178"/>
                    <a:pt x="0" y="182"/>
                    <a:pt x="3" y="185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36"/>
                    <a:pt x="137" y="327"/>
                    <a:pt x="144" y="3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195;p49"/>
            <p:cNvSpPr/>
            <p:nvPr/>
          </p:nvSpPr>
          <p:spPr>
            <a:xfrm>
              <a:off x="5835019" y="1041711"/>
              <a:ext cx="283984" cy="330260"/>
            </a:xfrm>
            <a:custGeom>
              <a:avLst/>
              <a:gdLst/>
              <a:ahLst/>
              <a:cxnLst/>
              <a:rect l="l" t="t" r="r" b="b"/>
              <a:pathLst>
                <a:path w="473" h="550" extrusionOk="0">
                  <a:moveTo>
                    <a:pt x="128" y="252"/>
                  </a:moveTo>
                  <a:cubicBezTo>
                    <a:pt x="136" y="255"/>
                    <a:pt x="142" y="262"/>
                    <a:pt x="145" y="270"/>
                  </a:cubicBezTo>
                  <a:cubicBezTo>
                    <a:pt x="149" y="283"/>
                    <a:pt x="148" y="298"/>
                    <a:pt x="143" y="313"/>
                  </a:cubicBezTo>
                  <a:cubicBezTo>
                    <a:pt x="137" y="328"/>
                    <a:pt x="128" y="340"/>
                    <a:pt x="116" y="347"/>
                  </a:cubicBezTo>
                  <a:cubicBezTo>
                    <a:pt x="108" y="351"/>
                    <a:pt x="99" y="352"/>
                    <a:pt x="90" y="349"/>
                  </a:cubicBezTo>
                  <a:cubicBezTo>
                    <a:pt x="82" y="345"/>
                    <a:pt x="75" y="338"/>
                    <a:pt x="73" y="329"/>
                  </a:cubicBezTo>
                  <a:cubicBezTo>
                    <a:pt x="2" y="514"/>
                    <a:pt x="2" y="514"/>
                    <a:pt x="2" y="514"/>
                  </a:cubicBezTo>
                  <a:cubicBezTo>
                    <a:pt x="0" y="520"/>
                    <a:pt x="5" y="527"/>
                    <a:pt x="12" y="526"/>
                  </a:cubicBezTo>
                  <a:cubicBezTo>
                    <a:pt x="224" y="492"/>
                    <a:pt x="224" y="492"/>
                    <a:pt x="224" y="492"/>
                  </a:cubicBezTo>
                  <a:cubicBezTo>
                    <a:pt x="227" y="491"/>
                    <a:pt x="229" y="492"/>
                    <a:pt x="231" y="493"/>
                  </a:cubicBezTo>
                  <a:cubicBezTo>
                    <a:pt x="232" y="494"/>
                    <a:pt x="233" y="495"/>
                    <a:pt x="233" y="497"/>
                  </a:cubicBezTo>
                  <a:cubicBezTo>
                    <a:pt x="234" y="502"/>
                    <a:pt x="235" y="508"/>
                    <a:pt x="230" y="512"/>
                  </a:cubicBezTo>
                  <a:cubicBezTo>
                    <a:pt x="228" y="515"/>
                    <a:pt x="225" y="516"/>
                    <a:pt x="222" y="519"/>
                  </a:cubicBezTo>
                  <a:cubicBezTo>
                    <a:pt x="214" y="526"/>
                    <a:pt x="214" y="538"/>
                    <a:pt x="224" y="543"/>
                  </a:cubicBezTo>
                  <a:cubicBezTo>
                    <a:pt x="233" y="549"/>
                    <a:pt x="245" y="550"/>
                    <a:pt x="256" y="548"/>
                  </a:cubicBezTo>
                  <a:cubicBezTo>
                    <a:pt x="267" y="546"/>
                    <a:pt x="279" y="542"/>
                    <a:pt x="286" y="534"/>
                  </a:cubicBezTo>
                  <a:cubicBezTo>
                    <a:pt x="293" y="525"/>
                    <a:pt x="290" y="514"/>
                    <a:pt x="280" y="510"/>
                  </a:cubicBezTo>
                  <a:cubicBezTo>
                    <a:pt x="277" y="508"/>
                    <a:pt x="273" y="507"/>
                    <a:pt x="270" y="506"/>
                  </a:cubicBezTo>
                  <a:cubicBezTo>
                    <a:pt x="264" y="503"/>
                    <a:pt x="263" y="498"/>
                    <a:pt x="263" y="492"/>
                  </a:cubicBezTo>
                  <a:cubicBezTo>
                    <a:pt x="262" y="490"/>
                    <a:pt x="263" y="489"/>
                    <a:pt x="263" y="488"/>
                  </a:cubicBezTo>
                  <a:cubicBezTo>
                    <a:pt x="265" y="486"/>
                    <a:pt x="267" y="485"/>
                    <a:pt x="269" y="485"/>
                  </a:cubicBezTo>
                  <a:cubicBezTo>
                    <a:pt x="439" y="458"/>
                    <a:pt x="439" y="458"/>
                    <a:pt x="439" y="458"/>
                  </a:cubicBezTo>
                  <a:cubicBezTo>
                    <a:pt x="442" y="457"/>
                    <a:pt x="445" y="454"/>
                    <a:pt x="446" y="451"/>
                  </a:cubicBezTo>
                  <a:cubicBezTo>
                    <a:pt x="473" y="328"/>
                    <a:pt x="470" y="126"/>
                    <a:pt x="304" y="42"/>
                  </a:cubicBezTo>
                  <a:cubicBezTo>
                    <a:pt x="271" y="25"/>
                    <a:pt x="239" y="12"/>
                    <a:pt x="207" y="2"/>
                  </a:cubicBezTo>
                  <a:cubicBezTo>
                    <a:pt x="203" y="0"/>
                    <a:pt x="198" y="3"/>
                    <a:pt x="196" y="7"/>
                  </a:cubicBezTo>
                  <a:cubicBezTo>
                    <a:pt x="101" y="254"/>
                    <a:pt x="101" y="254"/>
                    <a:pt x="101" y="254"/>
                  </a:cubicBezTo>
                  <a:cubicBezTo>
                    <a:pt x="109" y="249"/>
                    <a:pt x="119" y="248"/>
                    <a:pt x="128" y="2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196;p49"/>
            <p:cNvSpPr/>
            <p:nvPr/>
          </p:nvSpPr>
          <p:spPr>
            <a:xfrm>
              <a:off x="5837907" y="1326815"/>
              <a:ext cx="260158" cy="268291"/>
            </a:xfrm>
            <a:custGeom>
              <a:avLst/>
              <a:gdLst/>
              <a:ahLst/>
              <a:cxnLst/>
              <a:rect l="l" t="t" r="r" b="b"/>
              <a:pathLst>
                <a:path w="433" h="447" extrusionOk="0">
                  <a:moveTo>
                    <a:pt x="299" y="45"/>
                  </a:moveTo>
                  <a:cubicBezTo>
                    <a:pt x="301" y="53"/>
                    <a:pt x="298" y="62"/>
                    <a:pt x="292" y="69"/>
                  </a:cubicBezTo>
                  <a:cubicBezTo>
                    <a:pt x="283" y="79"/>
                    <a:pt x="270" y="86"/>
                    <a:pt x="254" y="88"/>
                  </a:cubicBezTo>
                  <a:cubicBezTo>
                    <a:pt x="238" y="91"/>
                    <a:pt x="223" y="89"/>
                    <a:pt x="211" y="82"/>
                  </a:cubicBezTo>
                  <a:cubicBezTo>
                    <a:pt x="203" y="77"/>
                    <a:pt x="198" y="70"/>
                    <a:pt x="197" y="61"/>
                  </a:cubicBezTo>
                  <a:cubicBezTo>
                    <a:pt x="195" y="52"/>
                    <a:pt x="198" y="43"/>
                    <a:pt x="205" y="36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3" y="68"/>
                    <a:pt x="0" y="76"/>
                    <a:pt x="4" y="81"/>
                  </a:cubicBezTo>
                  <a:cubicBezTo>
                    <a:pt x="140" y="249"/>
                    <a:pt x="140" y="249"/>
                    <a:pt x="140" y="249"/>
                  </a:cubicBezTo>
                  <a:cubicBezTo>
                    <a:pt x="141" y="250"/>
                    <a:pt x="142" y="253"/>
                    <a:pt x="142" y="255"/>
                  </a:cubicBezTo>
                  <a:cubicBezTo>
                    <a:pt x="142" y="256"/>
                    <a:pt x="141" y="258"/>
                    <a:pt x="140" y="258"/>
                  </a:cubicBezTo>
                  <a:cubicBezTo>
                    <a:pt x="136" y="262"/>
                    <a:pt x="131" y="266"/>
                    <a:pt x="125" y="264"/>
                  </a:cubicBezTo>
                  <a:cubicBezTo>
                    <a:pt x="122" y="263"/>
                    <a:pt x="119" y="261"/>
                    <a:pt x="115" y="260"/>
                  </a:cubicBezTo>
                  <a:cubicBezTo>
                    <a:pt x="105" y="256"/>
                    <a:pt x="95" y="263"/>
                    <a:pt x="95" y="274"/>
                  </a:cubicBezTo>
                  <a:cubicBezTo>
                    <a:pt x="95" y="285"/>
                    <a:pt x="100" y="296"/>
                    <a:pt x="107" y="304"/>
                  </a:cubicBezTo>
                  <a:cubicBezTo>
                    <a:pt x="114" y="313"/>
                    <a:pt x="124" y="321"/>
                    <a:pt x="134" y="323"/>
                  </a:cubicBezTo>
                  <a:cubicBezTo>
                    <a:pt x="145" y="325"/>
                    <a:pt x="154" y="317"/>
                    <a:pt x="152" y="306"/>
                  </a:cubicBezTo>
                  <a:cubicBezTo>
                    <a:pt x="152" y="302"/>
                    <a:pt x="151" y="299"/>
                    <a:pt x="151" y="295"/>
                  </a:cubicBezTo>
                  <a:cubicBezTo>
                    <a:pt x="150" y="289"/>
                    <a:pt x="154" y="285"/>
                    <a:pt x="159" y="282"/>
                  </a:cubicBezTo>
                  <a:cubicBezTo>
                    <a:pt x="160" y="281"/>
                    <a:pt x="161" y="281"/>
                    <a:pt x="162" y="281"/>
                  </a:cubicBezTo>
                  <a:cubicBezTo>
                    <a:pt x="165" y="281"/>
                    <a:pt x="167" y="282"/>
                    <a:pt x="168" y="284"/>
                  </a:cubicBezTo>
                  <a:cubicBezTo>
                    <a:pt x="295" y="440"/>
                    <a:pt x="295" y="440"/>
                    <a:pt x="295" y="440"/>
                  </a:cubicBezTo>
                  <a:cubicBezTo>
                    <a:pt x="301" y="447"/>
                    <a:pt x="311" y="443"/>
                    <a:pt x="311" y="435"/>
                  </a:cubicBezTo>
                  <a:cubicBezTo>
                    <a:pt x="311" y="399"/>
                    <a:pt x="312" y="354"/>
                    <a:pt x="321" y="300"/>
                  </a:cubicBezTo>
                  <a:cubicBezTo>
                    <a:pt x="335" y="205"/>
                    <a:pt x="376" y="134"/>
                    <a:pt x="417" y="51"/>
                  </a:cubicBezTo>
                  <a:cubicBezTo>
                    <a:pt x="422" y="41"/>
                    <a:pt x="427" y="28"/>
                    <a:pt x="431" y="13"/>
                  </a:cubicBezTo>
                  <a:cubicBezTo>
                    <a:pt x="433" y="7"/>
                    <a:pt x="428" y="0"/>
                    <a:pt x="422" y="1"/>
                  </a:cubicBezTo>
                  <a:cubicBezTo>
                    <a:pt x="284" y="23"/>
                    <a:pt x="284" y="23"/>
                    <a:pt x="284" y="23"/>
                  </a:cubicBezTo>
                  <a:cubicBezTo>
                    <a:pt x="292" y="28"/>
                    <a:pt x="298" y="36"/>
                    <a:pt x="299" y="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197;p49"/>
            <p:cNvSpPr/>
            <p:nvPr/>
          </p:nvSpPr>
          <p:spPr>
            <a:xfrm>
              <a:off x="5725035" y="1379176"/>
              <a:ext cx="304441" cy="352116"/>
            </a:xfrm>
            <a:custGeom>
              <a:avLst/>
              <a:gdLst/>
              <a:ahLst/>
              <a:cxnLst/>
              <a:rect l="l" t="t" r="r" b="b"/>
              <a:pathLst>
                <a:path w="507" h="587" extrusionOk="0">
                  <a:moveTo>
                    <a:pt x="344" y="245"/>
                  </a:moveTo>
                  <a:cubicBezTo>
                    <a:pt x="337" y="251"/>
                    <a:pt x="328" y="253"/>
                    <a:pt x="319" y="251"/>
                  </a:cubicBezTo>
                  <a:cubicBezTo>
                    <a:pt x="306" y="248"/>
                    <a:pt x="293" y="240"/>
                    <a:pt x="283" y="227"/>
                  </a:cubicBezTo>
                  <a:cubicBezTo>
                    <a:pt x="273" y="215"/>
                    <a:pt x="267" y="201"/>
                    <a:pt x="267" y="187"/>
                  </a:cubicBezTo>
                  <a:cubicBezTo>
                    <a:pt x="267" y="178"/>
                    <a:pt x="271" y="170"/>
                    <a:pt x="278" y="164"/>
                  </a:cubicBezTo>
                  <a:cubicBezTo>
                    <a:pt x="285" y="158"/>
                    <a:pt x="295" y="156"/>
                    <a:pt x="304" y="158"/>
                  </a:cubicBezTo>
                  <a:cubicBezTo>
                    <a:pt x="179" y="5"/>
                    <a:pt x="179" y="5"/>
                    <a:pt x="179" y="5"/>
                  </a:cubicBezTo>
                  <a:cubicBezTo>
                    <a:pt x="175" y="0"/>
                    <a:pt x="167" y="1"/>
                    <a:pt x="164" y="8"/>
                  </a:cubicBezTo>
                  <a:cubicBezTo>
                    <a:pt x="87" y="209"/>
                    <a:pt x="87" y="209"/>
                    <a:pt x="87" y="209"/>
                  </a:cubicBezTo>
                  <a:cubicBezTo>
                    <a:pt x="86" y="211"/>
                    <a:pt x="85" y="213"/>
                    <a:pt x="83" y="214"/>
                  </a:cubicBezTo>
                  <a:cubicBezTo>
                    <a:pt x="81" y="214"/>
                    <a:pt x="80" y="214"/>
                    <a:pt x="79" y="214"/>
                  </a:cubicBezTo>
                  <a:cubicBezTo>
                    <a:pt x="73" y="212"/>
                    <a:pt x="68" y="210"/>
                    <a:pt x="67" y="204"/>
                  </a:cubicBezTo>
                  <a:cubicBezTo>
                    <a:pt x="66" y="200"/>
                    <a:pt x="66" y="196"/>
                    <a:pt x="65" y="193"/>
                  </a:cubicBezTo>
                  <a:cubicBezTo>
                    <a:pt x="63" y="182"/>
                    <a:pt x="52" y="177"/>
                    <a:pt x="43" y="182"/>
                  </a:cubicBezTo>
                  <a:cubicBezTo>
                    <a:pt x="33" y="188"/>
                    <a:pt x="27" y="198"/>
                    <a:pt x="23" y="208"/>
                  </a:cubicBezTo>
                  <a:cubicBezTo>
                    <a:pt x="19" y="219"/>
                    <a:pt x="17" y="231"/>
                    <a:pt x="20" y="241"/>
                  </a:cubicBezTo>
                  <a:cubicBezTo>
                    <a:pt x="24" y="251"/>
                    <a:pt x="35" y="255"/>
                    <a:pt x="44" y="248"/>
                  </a:cubicBezTo>
                  <a:cubicBezTo>
                    <a:pt x="47" y="246"/>
                    <a:pt x="49" y="243"/>
                    <a:pt x="52" y="241"/>
                  </a:cubicBezTo>
                  <a:cubicBezTo>
                    <a:pt x="58" y="238"/>
                    <a:pt x="63" y="239"/>
                    <a:pt x="68" y="242"/>
                  </a:cubicBezTo>
                  <a:cubicBezTo>
                    <a:pt x="69" y="242"/>
                    <a:pt x="70" y="243"/>
                    <a:pt x="71" y="244"/>
                  </a:cubicBezTo>
                  <a:cubicBezTo>
                    <a:pt x="72" y="246"/>
                    <a:pt x="72" y="249"/>
                    <a:pt x="71" y="251"/>
                  </a:cubicBezTo>
                  <a:cubicBezTo>
                    <a:pt x="10" y="410"/>
                    <a:pt x="10" y="410"/>
                    <a:pt x="10" y="410"/>
                  </a:cubicBezTo>
                  <a:cubicBezTo>
                    <a:pt x="10" y="412"/>
                    <a:pt x="9" y="414"/>
                    <a:pt x="10" y="415"/>
                  </a:cubicBezTo>
                  <a:cubicBezTo>
                    <a:pt x="16" y="445"/>
                    <a:pt x="0" y="490"/>
                    <a:pt x="10" y="508"/>
                  </a:cubicBezTo>
                  <a:cubicBezTo>
                    <a:pt x="30" y="542"/>
                    <a:pt x="339" y="587"/>
                    <a:pt x="491" y="480"/>
                  </a:cubicBezTo>
                  <a:cubicBezTo>
                    <a:pt x="507" y="469"/>
                    <a:pt x="504" y="446"/>
                    <a:pt x="501" y="402"/>
                  </a:cubicBezTo>
                  <a:cubicBezTo>
                    <a:pt x="355" y="221"/>
                    <a:pt x="355" y="221"/>
                    <a:pt x="355" y="221"/>
                  </a:cubicBezTo>
                  <a:cubicBezTo>
                    <a:pt x="355" y="230"/>
                    <a:pt x="351" y="239"/>
                    <a:pt x="344" y="2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198;p49"/>
            <p:cNvSpPr/>
            <p:nvPr/>
          </p:nvSpPr>
          <p:spPr>
            <a:xfrm>
              <a:off x="5526246" y="1358760"/>
              <a:ext cx="289521" cy="285105"/>
            </a:xfrm>
            <a:custGeom>
              <a:avLst/>
              <a:gdLst/>
              <a:ahLst/>
              <a:cxnLst/>
              <a:rect l="l" t="t" r="r" b="b"/>
              <a:pathLst>
                <a:path w="482" h="475" extrusionOk="0">
                  <a:moveTo>
                    <a:pt x="354" y="298"/>
                  </a:moveTo>
                  <a:cubicBezTo>
                    <a:pt x="346" y="295"/>
                    <a:pt x="339" y="288"/>
                    <a:pt x="336" y="279"/>
                  </a:cubicBezTo>
                  <a:cubicBezTo>
                    <a:pt x="332" y="267"/>
                    <a:pt x="333" y="252"/>
                    <a:pt x="339" y="237"/>
                  </a:cubicBezTo>
                  <a:cubicBezTo>
                    <a:pt x="345" y="222"/>
                    <a:pt x="354" y="210"/>
                    <a:pt x="366" y="203"/>
                  </a:cubicBezTo>
                  <a:cubicBezTo>
                    <a:pt x="374" y="199"/>
                    <a:pt x="383" y="198"/>
                    <a:pt x="391" y="201"/>
                  </a:cubicBezTo>
                  <a:cubicBezTo>
                    <a:pt x="400" y="204"/>
                    <a:pt x="406" y="211"/>
                    <a:pt x="409" y="220"/>
                  </a:cubicBezTo>
                  <a:cubicBezTo>
                    <a:pt x="480" y="36"/>
                    <a:pt x="480" y="36"/>
                    <a:pt x="480" y="36"/>
                  </a:cubicBezTo>
                  <a:cubicBezTo>
                    <a:pt x="482" y="30"/>
                    <a:pt x="477" y="23"/>
                    <a:pt x="470" y="24"/>
                  </a:cubicBezTo>
                  <a:cubicBezTo>
                    <a:pt x="257" y="58"/>
                    <a:pt x="257" y="58"/>
                    <a:pt x="257" y="58"/>
                  </a:cubicBezTo>
                  <a:cubicBezTo>
                    <a:pt x="255" y="58"/>
                    <a:pt x="252" y="58"/>
                    <a:pt x="251" y="56"/>
                  </a:cubicBezTo>
                  <a:cubicBezTo>
                    <a:pt x="250" y="56"/>
                    <a:pt x="249" y="54"/>
                    <a:pt x="249" y="53"/>
                  </a:cubicBezTo>
                  <a:cubicBezTo>
                    <a:pt x="248" y="47"/>
                    <a:pt x="247" y="42"/>
                    <a:pt x="251" y="38"/>
                  </a:cubicBezTo>
                  <a:cubicBezTo>
                    <a:pt x="254" y="35"/>
                    <a:pt x="257" y="33"/>
                    <a:pt x="260" y="31"/>
                  </a:cubicBezTo>
                  <a:cubicBezTo>
                    <a:pt x="268" y="24"/>
                    <a:pt x="267" y="12"/>
                    <a:pt x="258" y="6"/>
                  </a:cubicBezTo>
                  <a:cubicBezTo>
                    <a:pt x="248" y="1"/>
                    <a:pt x="236" y="0"/>
                    <a:pt x="225" y="2"/>
                  </a:cubicBezTo>
                  <a:cubicBezTo>
                    <a:pt x="214" y="3"/>
                    <a:pt x="203" y="8"/>
                    <a:pt x="196" y="16"/>
                  </a:cubicBezTo>
                  <a:cubicBezTo>
                    <a:pt x="189" y="24"/>
                    <a:pt x="192" y="36"/>
                    <a:pt x="202" y="40"/>
                  </a:cubicBezTo>
                  <a:cubicBezTo>
                    <a:pt x="205" y="42"/>
                    <a:pt x="208" y="42"/>
                    <a:pt x="212" y="44"/>
                  </a:cubicBezTo>
                  <a:cubicBezTo>
                    <a:pt x="217" y="47"/>
                    <a:pt x="218" y="52"/>
                    <a:pt x="219" y="58"/>
                  </a:cubicBezTo>
                  <a:cubicBezTo>
                    <a:pt x="219" y="59"/>
                    <a:pt x="219" y="60"/>
                    <a:pt x="218" y="61"/>
                  </a:cubicBezTo>
                  <a:cubicBezTo>
                    <a:pt x="217" y="64"/>
                    <a:pt x="215" y="65"/>
                    <a:pt x="212" y="65"/>
                  </a:cubicBezTo>
                  <a:cubicBezTo>
                    <a:pt x="9" y="98"/>
                    <a:pt x="9" y="98"/>
                    <a:pt x="9" y="98"/>
                  </a:cubicBezTo>
                  <a:cubicBezTo>
                    <a:pt x="3" y="98"/>
                    <a:pt x="0" y="104"/>
                    <a:pt x="2" y="109"/>
                  </a:cubicBezTo>
                  <a:cubicBezTo>
                    <a:pt x="14" y="138"/>
                    <a:pt x="74" y="153"/>
                    <a:pt x="86" y="175"/>
                  </a:cubicBezTo>
                  <a:cubicBezTo>
                    <a:pt x="92" y="186"/>
                    <a:pt x="75" y="210"/>
                    <a:pt x="77" y="226"/>
                  </a:cubicBezTo>
                  <a:cubicBezTo>
                    <a:pt x="78" y="239"/>
                    <a:pt x="115" y="253"/>
                    <a:pt x="115" y="253"/>
                  </a:cubicBezTo>
                  <a:cubicBezTo>
                    <a:pt x="115" y="253"/>
                    <a:pt x="89" y="277"/>
                    <a:pt x="88" y="289"/>
                  </a:cubicBezTo>
                  <a:cubicBezTo>
                    <a:pt x="86" y="302"/>
                    <a:pt x="111" y="323"/>
                    <a:pt x="112" y="337"/>
                  </a:cubicBezTo>
                  <a:cubicBezTo>
                    <a:pt x="112" y="350"/>
                    <a:pt x="90" y="385"/>
                    <a:pt x="101" y="421"/>
                  </a:cubicBezTo>
                  <a:cubicBezTo>
                    <a:pt x="116" y="475"/>
                    <a:pt x="280" y="428"/>
                    <a:pt x="323" y="429"/>
                  </a:cubicBezTo>
                  <a:cubicBezTo>
                    <a:pt x="326" y="429"/>
                    <a:pt x="330" y="427"/>
                    <a:pt x="331" y="423"/>
                  </a:cubicBezTo>
                  <a:cubicBezTo>
                    <a:pt x="380" y="296"/>
                    <a:pt x="380" y="296"/>
                    <a:pt x="380" y="296"/>
                  </a:cubicBezTo>
                  <a:cubicBezTo>
                    <a:pt x="372" y="300"/>
                    <a:pt x="363" y="301"/>
                    <a:pt x="354" y="2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199;p49"/>
            <p:cNvSpPr/>
            <p:nvPr/>
          </p:nvSpPr>
          <p:spPr>
            <a:xfrm>
              <a:off x="5530337" y="1130580"/>
              <a:ext cx="282300" cy="276217"/>
            </a:xfrm>
            <a:custGeom>
              <a:avLst/>
              <a:gdLst/>
              <a:ahLst/>
              <a:cxnLst/>
              <a:rect l="l" t="t" r="r" b="b"/>
              <a:pathLst>
                <a:path w="470" h="460" extrusionOk="0">
                  <a:moveTo>
                    <a:pt x="170" y="410"/>
                  </a:moveTo>
                  <a:cubicBezTo>
                    <a:pt x="169" y="401"/>
                    <a:pt x="171" y="392"/>
                    <a:pt x="178" y="385"/>
                  </a:cubicBezTo>
                  <a:cubicBezTo>
                    <a:pt x="186" y="375"/>
                    <a:pt x="200" y="369"/>
                    <a:pt x="216" y="366"/>
                  </a:cubicBezTo>
                  <a:cubicBezTo>
                    <a:pt x="232" y="364"/>
                    <a:pt x="247" y="366"/>
                    <a:pt x="258" y="373"/>
                  </a:cubicBezTo>
                  <a:cubicBezTo>
                    <a:pt x="266" y="377"/>
                    <a:pt x="271" y="385"/>
                    <a:pt x="273" y="394"/>
                  </a:cubicBezTo>
                  <a:cubicBezTo>
                    <a:pt x="274" y="403"/>
                    <a:pt x="271" y="412"/>
                    <a:pt x="265" y="419"/>
                  </a:cubicBezTo>
                  <a:cubicBezTo>
                    <a:pt x="460" y="388"/>
                    <a:pt x="460" y="388"/>
                    <a:pt x="460" y="388"/>
                  </a:cubicBezTo>
                  <a:cubicBezTo>
                    <a:pt x="467" y="387"/>
                    <a:pt x="470" y="379"/>
                    <a:pt x="465" y="373"/>
                  </a:cubicBezTo>
                  <a:cubicBezTo>
                    <a:pt x="330" y="206"/>
                    <a:pt x="330" y="206"/>
                    <a:pt x="330" y="206"/>
                  </a:cubicBezTo>
                  <a:cubicBezTo>
                    <a:pt x="328" y="204"/>
                    <a:pt x="327" y="202"/>
                    <a:pt x="328" y="200"/>
                  </a:cubicBezTo>
                  <a:cubicBezTo>
                    <a:pt x="328" y="198"/>
                    <a:pt x="329" y="197"/>
                    <a:pt x="330" y="196"/>
                  </a:cubicBezTo>
                  <a:cubicBezTo>
                    <a:pt x="334" y="192"/>
                    <a:pt x="338" y="189"/>
                    <a:pt x="344" y="191"/>
                  </a:cubicBezTo>
                  <a:cubicBezTo>
                    <a:pt x="348" y="192"/>
                    <a:pt x="351" y="194"/>
                    <a:pt x="354" y="195"/>
                  </a:cubicBezTo>
                  <a:cubicBezTo>
                    <a:pt x="365" y="198"/>
                    <a:pt x="375" y="192"/>
                    <a:pt x="375" y="181"/>
                  </a:cubicBezTo>
                  <a:cubicBezTo>
                    <a:pt x="375" y="170"/>
                    <a:pt x="369" y="159"/>
                    <a:pt x="362" y="150"/>
                  </a:cubicBezTo>
                  <a:cubicBezTo>
                    <a:pt x="355" y="142"/>
                    <a:pt x="346" y="134"/>
                    <a:pt x="335" y="132"/>
                  </a:cubicBezTo>
                  <a:cubicBezTo>
                    <a:pt x="325" y="130"/>
                    <a:pt x="316" y="138"/>
                    <a:pt x="317" y="149"/>
                  </a:cubicBezTo>
                  <a:cubicBezTo>
                    <a:pt x="318" y="153"/>
                    <a:pt x="319" y="156"/>
                    <a:pt x="319" y="160"/>
                  </a:cubicBezTo>
                  <a:cubicBezTo>
                    <a:pt x="320" y="166"/>
                    <a:pt x="315" y="169"/>
                    <a:pt x="311" y="173"/>
                  </a:cubicBezTo>
                  <a:cubicBezTo>
                    <a:pt x="310" y="174"/>
                    <a:pt x="308" y="174"/>
                    <a:pt x="307" y="174"/>
                  </a:cubicBezTo>
                  <a:cubicBezTo>
                    <a:pt x="305" y="174"/>
                    <a:pt x="303" y="173"/>
                    <a:pt x="301" y="171"/>
                  </a:cubicBezTo>
                  <a:cubicBezTo>
                    <a:pt x="167" y="5"/>
                    <a:pt x="167" y="5"/>
                    <a:pt x="167" y="5"/>
                  </a:cubicBezTo>
                  <a:cubicBezTo>
                    <a:pt x="163" y="0"/>
                    <a:pt x="155" y="1"/>
                    <a:pt x="152" y="6"/>
                  </a:cubicBezTo>
                  <a:cubicBezTo>
                    <a:pt x="113" y="70"/>
                    <a:pt x="97" y="139"/>
                    <a:pt x="91" y="193"/>
                  </a:cubicBezTo>
                  <a:cubicBezTo>
                    <a:pt x="86" y="237"/>
                    <a:pt x="114" y="268"/>
                    <a:pt x="111" y="294"/>
                  </a:cubicBezTo>
                  <a:cubicBezTo>
                    <a:pt x="106" y="335"/>
                    <a:pt x="32" y="395"/>
                    <a:pt x="4" y="446"/>
                  </a:cubicBezTo>
                  <a:cubicBezTo>
                    <a:pt x="0" y="452"/>
                    <a:pt x="5" y="460"/>
                    <a:pt x="13" y="459"/>
                  </a:cubicBezTo>
                  <a:cubicBezTo>
                    <a:pt x="185" y="431"/>
                    <a:pt x="185" y="431"/>
                    <a:pt x="185" y="431"/>
                  </a:cubicBezTo>
                  <a:cubicBezTo>
                    <a:pt x="177" y="427"/>
                    <a:pt x="172" y="419"/>
                    <a:pt x="170" y="4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 lang="en"/>
          </a:p>
        </p:txBody>
      </p:sp>
      <p:sp>
        <p:nvSpPr>
          <p:cNvPr id="9218" name="AutoShape 2" descr="Библиотека получила награду. Грамоты от Министерства культур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187624" y="123478"/>
            <a:ext cx="77768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27 мая 2021 г. - торжественная церемония награждения библиотек и лучших сотрудников библиотечной сферы из разных </a:t>
            </a:r>
            <a:r>
              <a:rPr lang="ru-RU" smtClean="0"/>
              <a:t>регионов страны в </a:t>
            </a:r>
            <a:r>
              <a:rPr lang="ru-RU" dirty="0" smtClean="0"/>
              <a:t>честь Общероссийского дня библиотек в Доме Пашкова .</a:t>
            </a:r>
            <a:endParaRPr lang="ru-RU" dirty="0"/>
          </a:p>
        </p:txBody>
      </p:sp>
      <p:pic>
        <p:nvPicPr>
          <p:cNvPr id="9" name="Рисунок 8" descr="Дуда-говорит_С-Любимовой-1536x7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843558"/>
            <a:ext cx="4875441" cy="2313930"/>
          </a:xfrm>
          <a:prstGeom prst="bevel">
            <a:avLst/>
          </a:prstGeom>
        </p:spPr>
      </p:pic>
      <p:pic>
        <p:nvPicPr>
          <p:cNvPr id="10" name="Рисунок 9" descr="6-1-1536x86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27734"/>
            <a:ext cx="4059943" cy="2283718"/>
          </a:xfrm>
          <a:prstGeom prst="bevel">
            <a:avLst/>
          </a:prstGeom>
        </p:spPr>
      </p:pic>
      <p:grpSp>
        <p:nvGrpSpPr>
          <p:cNvPr id="7" name="Google Shape;1335;p49"/>
          <p:cNvGrpSpPr/>
          <p:nvPr/>
        </p:nvGrpSpPr>
        <p:grpSpPr>
          <a:xfrm>
            <a:off x="3419872" y="1635646"/>
            <a:ext cx="443879" cy="445541"/>
            <a:chOff x="4764809" y="3184208"/>
            <a:chExt cx="717090" cy="719775"/>
          </a:xfrm>
        </p:grpSpPr>
        <p:sp>
          <p:nvSpPr>
            <p:cNvPr id="11" name="Google Shape;1336;p49"/>
            <p:cNvSpPr/>
            <p:nvPr/>
          </p:nvSpPr>
          <p:spPr>
            <a:xfrm>
              <a:off x="5143387" y="3232375"/>
              <a:ext cx="338512" cy="556553"/>
            </a:xfrm>
            <a:custGeom>
              <a:avLst/>
              <a:gdLst/>
              <a:ahLst/>
              <a:cxnLst/>
              <a:rect l="l" t="t" r="r" b="b"/>
              <a:pathLst>
                <a:path w="517" h="847" extrusionOk="0">
                  <a:moveTo>
                    <a:pt x="0" y="802"/>
                  </a:moveTo>
                  <a:cubicBezTo>
                    <a:pt x="37" y="819"/>
                    <a:pt x="110" y="847"/>
                    <a:pt x="190" y="847"/>
                  </a:cubicBezTo>
                  <a:cubicBezTo>
                    <a:pt x="190" y="847"/>
                    <a:pt x="190" y="847"/>
                    <a:pt x="190" y="847"/>
                  </a:cubicBezTo>
                  <a:cubicBezTo>
                    <a:pt x="199" y="847"/>
                    <a:pt x="209" y="847"/>
                    <a:pt x="218" y="846"/>
                  </a:cubicBezTo>
                  <a:cubicBezTo>
                    <a:pt x="349" y="835"/>
                    <a:pt x="430" y="763"/>
                    <a:pt x="441" y="754"/>
                  </a:cubicBezTo>
                  <a:cubicBezTo>
                    <a:pt x="491" y="669"/>
                    <a:pt x="517" y="573"/>
                    <a:pt x="517" y="474"/>
                  </a:cubicBezTo>
                  <a:cubicBezTo>
                    <a:pt x="517" y="274"/>
                    <a:pt x="411" y="96"/>
                    <a:pt x="244" y="0"/>
                  </a:cubicBezTo>
                  <a:cubicBezTo>
                    <a:pt x="282" y="43"/>
                    <a:pt x="320" y="107"/>
                    <a:pt x="335" y="201"/>
                  </a:cubicBezTo>
                  <a:cubicBezTo>
                    <a:pt x="354" y="317"/>
                    <a:pt x="329" y="414"/>
                    <a:pt x="305" y="476"/>
                  </a:cubicBezTo>
                  <a:cubicBezTo>
                    <a:pt x="279" y="543"/>
                    <a:pt x="249" y="582"/>
                    <a:pt x="247" y="583"/>
                  </a:cubicBezTo>
                  <a:cubicBezTo>
                    <a:pt x="247" y="583"/>
                    <a:pt x="247" y="583"/>
                    <a:pt x="247" y="583"/>
                  </a:cubicBezTo>
                  <a:cubicBezTo>
                    <a:pt x="236" y="599"/>
                    <a:pt x="224" y="615"/>
                    <a:pt x="210" y="631"/>
                  </a:cubicBezTo>
                  <a:cubicBezTo>
                    <a:pt x="168" y="680"/>
                    <a:pt x="115" y="725"/>
                    <a:pt x="50" y="770"/>
                  </a:cubicBezTo>
                  <a:cubicBezTo>
                    <a:pt x="35" y="780"/>
                    <a:pt x="20" y="790"/>
                    <a:pt x="5" y="800"/>
                  </a:cubicBezTo>
                  <a:cubicBezTo>
                    <a:pt x="3" y="800"/>
                    <a:pt x="2" y="801"/>
                    <a:pt x="0" y="8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337;p49"/>
            <p:cNvSpPr/>
            <p:nvPr/>
          </p:nvSpPr>
          <p:spPr>
            <a:xfrm>
              <a:off x="4783248" y="3418197"/>
              <a:ext cx="616697" cy="485785"/>
            </a:xfrm>
            <a:custGeom>
              <a:avLst/>
              <a:gdLst/>
              <a:ahLst/>
              <a:cxnLst/>
              <a:rect l="l" t="t" r="r" b="b"/>
              <a:pathLst>
                <a:path w="942" h="739" extrusionOk="0">
                  <a:moveTo>
                    <a:pt x="84" y="145"/>
                  </a:moveTo>
                  <a:cubicBezTo>
                    <a:pt x="0" y="309"/>
                    <a:pt x="79" y="508"/>
                    <a:pt x="87" y="527"/>
                  </a:cubicBezTo>
                  <a:cubicBezTo>
                    <a:pt x="192" y="662"/>
                    <a:pt x="349" y="739"/>
                    <a:pt x="520" y="739"/>
                  </a:cubicBezTo>
                  <a:cubicBezTo>
                    <a:pt x="683" y="739"/>
                    <a:pt x="839" y="664"/>
                    <a:pt x="942" y="540"/>
                  </a:cubicBezTo>
                  <a:cubicBezTo>
                    <a:pt x="901" y="562"/>
                    <a:pt x="843" y="585"/>
                    <a:pt x="770" y="591"/>
                  </a:cubicBezTo>
                  <a:cubicBezTo>
                    <a:pt x="760" y="592"/>
                    <a:pt x="750" y="593"/>
                    <a:pt x="740" y="593"/>
                  </a:cubicBezTo>
                  <a:cubicBezTo>
                    <a:pt x="629" y="593"/>
                    <a:pt x="541" y="547"/>
                    <a:pt x="524" y="539"/>
                  </a:cubicBezTo>
                  <a:cubicBezTo>
                    <a:pt x="519" y="537"/>
                    <a:pt x="510" y="532"/>
                    <a:pt x="508" y="531"/>
                  </a:cubicBezTo>
                  <a:cubicBezTo>
                    <a:pt x="451" y="498"/>
                    <a:pt x="405" y="464"/>
                    <a:pt x="363" y="429"/>
                  </a:cubicBezTo>
                  <a:cubicBezTo>
                    <a:pt x="308" y="383"/>
                    <a:pt x="268" y="340"/>
                    <a:pt x="237" y="293"/>
                  </a:cubicBezTo>
                  <a:cubicBezTo>
                    <a:pt x="212" y="256"/>
                    <a:pt x="196" y="220"/>
                    <a:pt x="188" y="183"/>
                  </a:cubicBezTo>
                  <a:cubicBezTo>
                    <a:pt x="176" y="134"/>
                    <a:pt x="179" y="91"/>
                    <a:pt x="195" y="51"/>
                  </a:cubicBezTo>
                  <a:cubicBezTo>
                    <a:pt x="203" y="32"/>
                    <a:pt x="213" y="15"/>
                    <a:pt x="225" y="0"/>
                  </a:cubicBezTo>
                  <a:cubicBezTo>
                    <a:pt x="175" y="27"/>
                    <a:pt x="122" y="72"/>
                    <a:pt x="84" y="1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38;p49"/>
            <p:cNvSpPr/>
            <p:nvPr/>
          </p:nvSpPr>
          <p:spPr>
            <a:xfrm>
              <a:off x="4764809" y="3184208"/>
              <a:ext cx="585965" cy="520485"/>
            </a:xfrm>
            <a:custGeom>
              <a:avLst/>
              <a:gdLst/>
              <a:ahLst/>
              <a:cxnLst/>
              <a:rect l="l" t="t" r="r" b="b"/>
              <a:pathLst>
                <a:path w="895" h="792" extrusionOk="0">
                  <a:moveTo>
                    <a:pt x="885" y="279"/>
                  </a:moveTo>
                  <a:cubicBezTo>
                    <a:pt x="871" y="194"/>
                    <a:pt x="837" y="125"/>
                    <a:pt x="783" y="74"/>
                  </a:cubicBezTo>
                  <a:cubicBezTo>
                    <a:pt x="745" y="38"/>
                    <a:pt x="710" y="24"/>
                    <a:pt x="706" y="23"/>
                  </a:cubicBezTo>
                  <a:cubicBezTo>
                    <a:pt x="655" y="8"/>
                    <a:pt x="602" y="0"/>
                    <a:pt x="548" y="0"/>
                  </a:cubicBezTo>
                  <a:cubicBezTo>
                    <a:pt x="246" y="0"/>
                    <a:pt x="0" y="245"/>
                    <a:pt x="0" y="547"/>
                  </a:cubicBezTo>
                  <a:cubicBezTo>
                    <a:pt x="0" y="634"/>
                    <a:pt x="20" y="717"/>
                    <a:pt x="57" y="792"/>
                  </a:cubicBezTo>
                  <a:cubicBezTo>
                    <a:pt x="40" y="710"/>
                    <a:pt x="32" y="594"/>
                    <a:pt x="87" y="488"/>
                  </a:cubicBezTo>
                  <a:cubicBezTo>
                    <a:pt x="170" y="327"/>
                    <a:pt x="318" y="293"/>
                    <a:pt x="378" y="286"/>
                  </a:cubicBezTo>
                  <a:cubicBezTo>
                    <a:pt x="387" y="285"/>
                    <a:pt x="396" y="284"/>
                    <a:pt x="405" y="284"/>
                  </a:cubicBezTo>
                  <a:cubicBezTo>
                    <a:pt x="406" y="284"/>
                    <a:pt x="406" y="284"/>
                    <a:pt x="406" y="284"/>
                  </a:cubicBezTo>
                  <a:cubicBezTo>
                    <a:pt x="408" y="284"/>
                    <a:pt x="408" y="284"/>
                    <a:pt x="408" y="284"/>
                  </a:cubicBezTo>
                  <a:cubicBezTo>
                    <a:pt x="410" y="285"/>
                    <a:pt x="410" y="285"/>
                    <a:pt x="410" y="285"/>
                  </a:cubicBezTo>
                  <a:cubicBezTo>
                    <a:pt x="441" y="285"/>
                    <a:pt x="472" y="294"/>
                    <a:pt x="500" y="311"/>
                  </a:cubicBezTo>
                  <a:cubicBezTo>
                    <a:pt x="519" y="322"/>
                    <a:pt x="535" y="337"/>
                    <a:pt x="548" y="356"/>
                  </a:cubicBezTo>
                  <a:cubicBezTo>
                    <a:pt x="570" y="322"/>
                    <a:pt x="603" y="301"/>
                    <a:pt x="645" y="291"/>
                  </a:cubicBezTo>
                  <a:cubicBezTo>
                    <a:pt x="662" y="287"/>
                    <a:pt x="678" y="285"/>
                    <a:pt x="694" y="285"/>
                  </a:cubicBezTo>
                  <a:cubicBezTo>
                    <a:pt x="737" y="285"/>
                    <a:pt x="776" y="299"/>
                    <a:pt x="812" y="326"/>
                  </a:cubicBezTo>
                  <a:cubicBezTo>
                    <a:pt x="850" y="356"/>
                    <a:pt x="874" y="395"/>
                    <a:pt x="883" y="444"/>
                  </a:cubicBezTo>
                  <a:cubicBezTo>
                    <a:pt x="892" y="395"/>
                    <a:pt x="895" y="340"/>
                    <a:pt x="885" y="2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16 библиотек соответствуют Модельному стандарту деятельности общедоступных библиотек, 2014 г.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lang="en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07504" y="1635646"/>
          <a:ext cx="6264696" cy="3112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" name="Google Shape;1118;p49"/>
          <p:cNvGrpSpPr/>
          <p:nvPr/>
        </p:nvGrpSpPr>
        <p:grpSpPr>
          <a:xfrm>
            <a:off x="251520" y="843558"/>
            <a:ext cx="445621" cy="445591"/>
            <a:chOff x="5732756" y="2682276"/>
            <a:chExt cx="719905" cy="719856"/>
          </a:xfrm>
        </p:grpSpPr>
        <p:sp>
          <p:nvSpPr>
            <p:cNvPr id="7" name="Google Shape;1119;p49"/>
            <p:cNvSpPr/>
            <p:nvPr/>
          </p:nvSpPr>
          <p:spPr>
            <a:xfrm>
              <a:off x="5732756" y="2682276"/>
              <a:ext cx="400276" cy="538927"/>
            </a:xfrm>
            <a:custGeom>
              <a:avLst/>
              <a:gdLst/>
              <a:ahLst/>
              <a:cxnLst/>
              <a:rect l="l" t="t" r="r" b="b"/>
              <a:pathLst>
                <a:path w="670" h="902" extrusionOk="0">
                  <a:moveTo>
                    <a:pt x="145" y="824"/>
                  </a:moveTo>
                  <a:cubicBezTo>
                    <a:pt x="138" y="813"/>
                    <a:pt x="137" y="799"/>
                    <a:pt x="142" y="786"/>
                  </a:cubicBezTo>
                  <a:cubicBezTo>
                    <a:pt x="149" y="767"/>
                    <a:pt x="164" y="751"/>
                    <a:pt x="185" y="739"/>
                  </a:cubicBezTo>
                  <a:cubicBezTo>
                    <a:pt x="205" y="727"/>
                    <a:pt x="227" y="722"/>
                    <a:pt x="247" y="725"/>
                  </a:cubicBezTo>
                  <a:cubicBezTo>
                    <a:pt x="260" y="727"/>
                    <a:pt x="272" y="735"/>
                    <a:pt x="278" y="747"/>
                  </a:cubicBezTo>
                  <a:cubicBezTo>
                    <a:pt x="285" y="758"/>
                    <a:pt x="286" y="773"/>
                    <a:pt x="281" y="786"/>
                  </a:cubicBezTo>
                  <a:cubicBezTo>
                    <a:pt x="365" y="737"/>
                    <a:pt x="365" y="737"/>
                    <a:pt x="365" y="737"/>
                  </a:cubicBezTo>
                  <a:cubicBezTo>
                    <a:pt x="342" y="697"/>
                    <a:pt x="329" y="651"/>
                    <a:pt x="329" y="602"/>
                  </a:cubicBezTo>
                  <a:cubicBezTo>
                    <a:pt x="329" y="459"/>
                    <a:pt x="440" y="342"/>
                    <a:pt x="580" y="330"/>
                  </a:cubicBezTo>
                  <a:cubicBezTo>
                    <a:pt x="580" y="202"/>
                    <a:pt x="580" y="202"/>
                    <a:pt x="580" y="202"/>
                  </a:cubicBezTo>
                  <a:cubicBezTo>
                    <a:pt x="581" y="199"/>
                    <a:pt x="584" y="195"/>
                    <a:pt x="589" y="195"/>
                  </a:cubicBezTo>
                  <a:cubicBezTo>
                    <a:pt x="598" y="194"/>
                    <a:pt x="606" y="195"/>
                    <a:pt x="611" y="202"/>
                  </a:cubicBezTo>
                  <a:cubicBezTo>
                    <a:pt x="614" y="207"/>
                    <a:pt x="616" y="212"/>
                    <a:pt x="619" y="216"/>
                  </a:cubicBezTo>
                  <a:cubicBezTo>
                    <a:pt x="628" y="230"/>
                    <a:pt x="645" y="232"/>
                    <a:pt x="656" y="219"/>
                  </a:cubicBezTo>
                  <a:cubicBezTo>
                    <a:pt x="666" y="207"/>
                    <a:pt x="670" y="189"/>
                    <a:pt x="669" y="172"/>
                  </a:cubicBezTo>
                  <a:cubicBezTo>
                    <a:pt x="670" y="156"/>
                    <a:pt x="666" y="138"/>
                    <a:pt x="656" y="126"/>
                  </a:cubicBezTo>
                  <a:cubicBezTo>
                    <a:pt x="645" y="113"/>
                    <a:pt x="628" y="115"/>
                    <a:pt x="619" y="129"/>
                  </a:cubicBezTo>
                  <a:cubicBezTo>
                    <a:pt x="616" y="133"/>
                    <a:pt x="614" y="138"/>
                    <a:pt x="611" y="143"/>
                  </a:cubicBezTo>
                  <a:cubicBezTo>
                    <a:pt x="606" y="150"/>
                    <a:pt x="598" y="151"/>
                    <a:pt x="589" y="150"/>
                  </a:cubicBezTo>
                  <a:cubicBezTo>
                    <a:pt x="584" y="150"/>
                    <a:pt x="581" y="146"/>
                    <a:pt x="580" y="142"/>
                  </a:cubicBezTo>
                  <a:cubicBezTo>
                    <a:pt x="580" y="0"/>
                    <a:pt x="580" y="0"/>
                    <a:pt x="580" y="0"/>
                  </a:cubicBezTo>
                  <a:cubicBezTo>
                    <a:pt x="258" y="12"/>
                    <a:pt x="0" y="277"/>
                    <a:pt x="0" y="602"/>
                  </a:cubicBezTo>
                  <a:cubicBezTo>
                    <a:pt x="0" y="711"/>
                    <a:pt x="29" y="814"/>
                    <a:pt x="79" y="902"/>
                  </a:cubicBezTo>
                  <a:cubicBezTo>
                    <a:pt x="177" y="845"/>
                    <a:pt x="177" y="845"/>
                    <a:pt x="177" y="845"/>
                  </a:cubicBezTo>
                  <a:cubicBezTo>
                    <a:pt x="163" y="843"/>
                    <a:pt x="151" y="836"/>
                    <a:pt x="145" y="8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120;p49"/>
            <p:cNvSpPr/>
            <p:nvPr/>
          </p:nvSpPr>
          <p:spPr>
            <a:xfrm>
              <a:off x="6094186" y="2682276"/>
              <a:ext cx="358476" cy="531209"/>
            </a:xfrm>
            <a:custGeom>
              <a:avLst/>
              <a:gdLst/>
              <a:ahLst/>
              <a:cxnLst/>
              <a:rect l="l" t="t" r="r" b="b"/>
              <a:pathLst>
                <a:path w="600" h="889" extrusionOk="0">
                  <a:moveTo>
                    <a:pt x="35" y="95"/>
                  </a:moveTo>
                  <a:cubicBezTo>
                    <a:pt x="48" y="95"/>
                    <a:pt x="60" y="101"/>
                    <a:pt x="69" y="112"/>
                  </a:cubicBezTo>
                  <a:cubicBezTo>
                    <a:pt x="82" y="127"/>
                    <a:pt x="88" y="149"/>
                    <a:pt x="88" y="172"/>
                  </a:cubicBezTo>
                  <a:cubicBezTo>
                    <a:pt x="88" y="196"/>
                    <a:pt x="82" y="218"/>
                    <a:pt x="69" y="233"/>
                  </a:cubicBezTo>
                  <a:cubicBezTo>
                    <a:pt x="60" y="244"/>
                    <a:pt x="48" y="250"/>
                    <a:pt x="35" y="250"/>
                  </a:cubicBezTo>
                  <a:cubicBezTo>
                    <a:pt x="21" y="250"/>
                    <a:pt x="8" y="243"/>
                    <a:pt x="0" y="232"/>
                  </a:cubicBezTo>
                  <a:cubicBezTo>
                    <a:pt x="0" y="329"/>
                    <a:pt x="0" y="329"/>
                    <a:pt x="0" y="329"/>
                  </a:cubicBezTo>
                  <a:cubicBezTo>
                    <a:pt x="150" y="331"/>
                    <a:pt x="271" y="452"/>
                    <a:pt x="271" y="602"/>
                  </a:cubicBezTo>
                  <a:cubicBezTo>
                    <a:pt x="271" y="644"/>
                    <a:pt x="261" y="684"/>
                    <a:pt x="245" y="719"/>
                  </a:cubicBezTo>
                  <a:cubicBezTo>
                    <a:pt x="355" y="783"/>
                    <a:pt x="355" y="783"/>
                    <a:pt x="355" y="783"/>
                  </a:cubicBezTo>
                  <a:cubicBezTo>
                    <a:pt x="358" y="786"/>
                    <a:pt x="359" y="791"/>
                    <a:pt x="357" y="795"/>
                  </a:cubicBezTo>
                  <a:cubicBezTo>
                    <a:pt x="353" y="802"/>
                    <a:pt x="349" y="809"/>
                    <a:pt x="340" y="810"/>
                  </a:cubicBezTo>
                  <a:cubicBezTo>
                    <a:pt x="334" y="810"/>
                    <a:pt x="329" y="810"/>
                    <a:pt x="324" y="810"/>
                  </a:cubicBezTo>
                  <a:cubicBezTo>
                    <a:pt x="307" y="810"/>
                    <a:pt x="297" y="825"/>
                    <a:pt x="303" y="840"/>
                  </a:cubicBezTo>
                  <a:cubicBezTo>
                    <a:pt x="309" y="855"/>
                    <a:pt x="322" y="868"/>
                    <a:pt x="336" y="875"/>
                  </a:cubicBezTo>
                  <a:cubicBezTo>
                    <a:pt x="350" y="884"/>
                    <a:pt x="368" y="889"/>
                    <a:pt x="384" y="887"/>
                  </a:cubicBezTo>
                  <a:cubicBezTo>
                    <a:pt x="400" y="884"/>
                    <a:pt x="407" y="868"/>
                    <a:pt x="399" y="854"/>
                  </a:cubicBezTo>
                  <a:cubicBezTo>
                    <a:pt x="397" y="849"/>
                    <a:pt x="394" y="845"/>
                    <a:pt x="391" y="840"/>
                  </a:cubicBezTo>
                  <a:cubicBezTo>
                    <a:pt x="387" y="831"/>
                    <a:pt x="391" y="824"/>
                    <a:pt x="396" y="817"/>
                  </a:cubicBezTo>
                  <a:cubicBezTo>
                    <a:pt x="398" y="813"/>
                    <a:pt x="403" y="812"/>
                    <a:pt x="407" y="813"/>
                  </a:cubicBezTo>
                  <a:cubicBezTo>
                    <a:pt x="530" y="884"/>
                    <a:pt x="530" y="884"/>
                    <a:pt x="530" y="884"/>
                  </a:cubicBezTo>
                  <a:cubicBezTo>
                    <a:pt x="575" y="800"/>
                    <a:pt x="600" y="704"/>
                    <a:pt x="600" y="602"/>
                  </a:cubicBezTo>
                  <a:cubicBezTo>
                    <a:pt x="600" y="271"/>
                    <a:pt x="331" y="1"/>
                    <a:pt x="0" y="0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8" y="102"/>
                    <a:pt x="21" y="95"/>
                    <a:pt x="35" y="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121;p49"/>
            <p:cNvSpPr/>
            <p:nvPr/>
          </p:nvSpPr>
          <p:spPr>
            <a:xfrm>
              <a:off x="5787732" y="3124950"/>
              <a:ext cx="616090" cy="277182"/>
            </a:xfrm>
            <a:custGeom>
              <a:avLst/>
              <a:gdLst/>
              <a:ahLst/>
              <a:cxnLst/>
              <a:rect l="l" t="t" r="r" b="b"/>
              <a:pathLst>
                <a:path w="1031" h="464" extrusionOk="0">
                  <a:moveTo>
                    <a:pt x="931" y="147"/>
                  </a:moveTo>
                  <a:cubicBezTo>
                    <a:pt x="925" y="159"/>
                    <a:pt x="913" y="166"/>
                    <a:pt x="900" y="169"/>
                  </a:cubicBezTo>
                  <a:cubicBezTo>
                    <a:pt x="880" y="172"/>
                    <a:pt x="858" y="167"/>
                    <a:pt x="838" y="155"/>
                  </a:cubicBezTo>
                  <a:cubicBezTo>
                    <a:pt x="817" y="143"/>
                    <a:pt x="801" y="127"/>
                    <a:pt x="795" y="108"/>
                  </a:cubicBezTo>
                  <a:cubicBezTo>
                    <a:pt x="790" y="95"/>
                    <a:pt x="791" y="81"/>
                    <a:pt x="797" y="70"/>
                  </a:cubicBezTo>
                  <a:cubicBezTo>
                    <a:pt x="804" y="58"/>
                    <a:pt x="816" y="50"/>
                    <a:pt x="830" y="48"/>
                  </a:cubicBezTo>
                  <a:cubicBezTo>
                    <a:pt x="746" y="0"/>
                    <a:pt x="746" y="0"/>
                    <a:pt x="746" y="0"/>
                  </a:cubicBezTo>
                  <a:cubicBezTo>
                    <a:pt x="698" y="81"/>
                    <a:pt x="611" y="135"/>
                    <a:pt x="510" y="135"/>
                  </a:cubicBezTo>
                  <a:cubicBezTo>
                    <a:pt x="417" y="135"/>
                    <a:pt x="335" y="88"/>
                    <a:pt x="286" y="17"/>
                  </a:cubicBezTo>
                  <a:cubicBezTo>
                    <a:pt x="175" y="81"/>
                    <a:pt x="175" y="81"/>
                    <a:pt x="175" y="81"/>
                  </a:cubicBezTo>
                  <a:cubicBezTo>
                    <a:pt x="171" y="82"/>
                    <a:pt x="167" y="81"/>
                    <a:pt x="164" y="77"/>
                  </a:cubicBezTo>
                  <a:cubicBezTo>
                    <a:pt x="159" y="70"/>
                    <a:pt x="156" y="63"/>
                    <a:pt x="160" y="54"/>
                  </a:cubicBezTo>
                  <a:cubicBezTo>
                    <a:pt x="162" y="49"/>
                    <a:pt x="165" y="45"/>
                    <a:pt x="168" y="40"/>
                  </a:cubicBezTo>
                  <a:cubicBezTo>
                    <a:pt x="175" y="26"/>
                    <a:pt x="168" y="10"/>
                    <a:pt x="152" y="7"/>
                  </a:cubicBezTo>
                  <a:cubicBezTo>
                    <a:pt x="136" y="5"/>
                    <a:pt x="119" y="10"/>
                    <a:pt x="105" y="18"/>
                  </a:cubicBezTo>
                  <a:cubicBezTo>
                    <a:pt x="90" y="26"/>
                    <a:pt x="77" y="39"/>
                    <a:pt x="71" y="54"/>
                  </a:cubicBezTo>
                  <a:cubicBezTo>
                    <a:pt x="66" y="69"/>
                    <a:pt x="76" y="83"/>
                    <a:pt x="92" y="84"/>
                  </a:cubicBezTo>
                  <a:cubicBezTo>
                    <a:pt x="97" y="84"/>
                    <a:pt x="103" y="83"/>
                    <a:pt x="108" y="84"/>
                  </a:cubicBezTo>
                  <a:cubicBezTo>
                    <a:pt x="117" y="85"/>
                    <a:pt x="121" y="92"/>
                    <a:pt x="126" y="99"/>
                  </a:cubicBezTo>
                  <a:cubicBezTo>
                    <a:pt x="128" y="103"/>
                    <a:pt x="126" y="108"/>
                    <a:pt x="123" y="111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107" y="351"/>
                    <a:pt x="296" y="464"/>
                    <a:pt x="510" y="464"/>
                  </a:cubicBezTo>
                  <a:cubicBezTo>
                    <a:pt x="733" y="464"/>
                    <a:pt x="927" y="344"/>
                    <a:pt x="1031" y="165"/>
                  </a:cubicBezTo>
                  <a:cubicBezTo>
                    <a:pt x="934" y="108"/>
                    <a:pt x="934" y="108"/>
                    <a:pt x="934" y="108"/>
                  </a:cubicBezTo>
                  <a:cubicBezTo>
                    <a:pt x="939" y="121"/>
                    <a:pt x="938" y="136"/>
                    <a:pt x="931" y="1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6444208" y="3075806"/>
            <a:ext cx="2304256" cy="1323439"/>
            <a:chOff x="6444208" y="3075806"/>
            <a:chExt cx="2304256" cy="1323439"/>
          </a:xfrm>
        </p:grpSpPr>
        <p:sp>
          <p:nvSpPr>
            <p:cNvPr id="10" name="TextBox 11"/>
            <p:cNvSpPr txBox="1"/>
            <p:nvPr/>
          </p:nvSpPr>
          <p:spPr>
            <a:xfrm>
              <a:off x="6444208" y="3075806"/>
              <a:ext cx="230425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600" b="1" dirty="0" smtClean="0">
                  <a:ln w="10541" cmpd="sng">
                    <a:solidFill>
                      <a:srgbClr val="FF8700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FF8700">
                          <a:tint val="40000"/>
                          <a:satMod val="250000"/>
                        </a:srgbClr>
                      </a:gs>
                      <a:gs pos="9000">
                        <a:srgbClr val="FF8700">
                          <a:tint val="52000"/>
                          <a:satMod val="300000"/>
                        </a:srgbClr>
                      </a:gs>
                      <a:gs pos="50000">
                        <a:srgbClr val="FF8700">
                          <a:shade val="20000"/>
                          <a:satMod val="300000"/>
                        </a:srgbClr>
                      </a:gs>
                      <a:gs pos="79000">
                        <a:srgbClr val="FF8700">
                          <a:tint val="52000"/>
                          <a:satMod val="300000"/>
                        </a:srgbClr>
                      </a:gs>
                      <a:gs pos="100000">
                        <a:srgbClr val="FF8700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</a:rPr>
                <a:t>+</a:t>
              </a:r>
              <a:r>
                <a:rPr lang="ru-RU" sz="1600" dirty="0" smtClean="0"/>
                <a:t> 3 модельные библиотеки в 2022 г.:</a:t>
              </a:r>
            </a:p>
            <a:p>
              <a:r>
                <a:rPr lang="ru-RU" sz="1600" dirty="0" smtClean="0"/>
                <a:t>     2 детских</a:t>
              </a:r>
            </a:p>
            <a:p>
              <a:r>
                <a:rPr lang="ru-RU" sz="1600" dirty="0" smtClean="0"/>
                <a:t>     1 сельская</a:t>
              </a:r>
            </a:p>
            <a:p>
              <a:endParaRPr lang="ru-RU" sz="1600" dirty="0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588224" y="3651870"/>
              <a:ext cx="144016" cy="14401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6588224" y="3939902"/>
              <a:ext cx="144016" cy="14401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 lang="en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989" b="11587"/>
          <a:stretch/>
        </p:blipFill>
        <p:spPr>
          <a:xfrm>
            <a:off x="0" y="1221600"/>
            <a:ext cx="6096762" cy="2550300"/>
          </a:xfrm>
          <a:custGeom>
            <a:avLst/>
            <a:gdLst>
              <a:gd name="connsiteX0" fmla="*/ 0 w 8129016"/>
              <a:gd name="connsiteY0" fmla="*/ 0 h 3657600"/>
              <a:gd name="connsiteX1" fmla="*/ 8129016 w 8129016"/>
              <a:gd name="connsiteY1" fmla="*/ 0 h 3657600"/>
              <a:gd name="connsiteX2" fmla="*/ 8129016 w 8129016"/>
              <a:gd name="connsiteY2" fmla="*/ 1828800 h 3657600"/>
              <a:gd name="connsiteX3" fmla="*/ 8128000 w 8129016"/>
              <a:gd name="connsiteY3" fmla="*/ 1828800 h 3657600"/>
              <a:gd name="connsiteX4" fmla="*/ 4064000 w 8129016"/>
              <a:gd name="connsiteY4" fmla="*/ 1828800 h 3657600"/>
              <a:gd name="connsiteX5" fmla="*/ 4064000 w 8129016"/>
              <a:gd name="connsiteY5" fmla="*/ 3657600 h 3657600"/>
              <a:gd name="connsiteX6" fmla="*/ 0 w 8129016"/>
              <a:gd name="connsiteY6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29016" h="3657600">
                <a:moveTo>
                  <a:pt x="0" y="0"/>
                </a:moveTo>
                <a:lnTo>
                  <a:pt x="8129016" y="0"/>
                </a:lnTo>
                <a:lnTo>
                  <a:pt x="8129016" y="1828800"/>
                </a:lnTo>
                <a:lnTo>
                  <a:pt x="8128000" y="1828800"/>
                </a:lnTo>
                <a:lnTo>
                  <a:pt x="4064000" y="1828800"/>
                </a:lnTo>
                <a:lnTo>
                  <a:pt x="4064000" y="3657600"/>
                </a:lnTo>
                <a:lnTo>
                  <a:pt x="0" y="3657600"/>
                </a:lnTo>
                <a:close/>
              </a:path>
            </a:pathLst>
          </a:cu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059832" y="2499743"/>
            <a:ext cx="6084168" cy="102647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/>
          <a:lstStyle/>
          <a:p>
            <a:pPr marL="536575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Национальный проект «Культура». Оцифровка книжных памятников.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59832" y="3579862"/>
            <a:ext cx="6084168" cy="914674"/>
          </a:xfrm>
          <a:prstGeom prst="rect">
            <a:avLst/>
          </a:prstGeom>
          <a:solidFill>
            <a:schemeClr val="accent1"/>
          </a:solidFill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1034 экз. зарегистрировано </a:t>
            </a:r>
            <a:r>
              <a:rPr lang="ru-RU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КП 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Реестре книжных </a:t>
            </a:r>
            <a:r>
              <a:rPr lang="ru-RU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памятников.</a:t>
            </a:r>
            <a:endParaRPr lang="ru-RU" sz="1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 документов  оцифровано в рамках Нацпроекта Культура в 2021 г. </a:t>
            </a:r>
            <a:endParaRPr lang="ru-RU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2020 г. – 43 ед.).</a:t>
            </a:r>
            <a:endParaRPr lang="ru-RU" sz="1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798;p48"/>
          <p:cNvSpPr/>
          <p:nvPr/>
        </p:nvSpPr>
        <p:spPr>
          <a:xfrm>
            <a:off x="6444208" y="267494"/>
            <a:ext cx="335738" cy="430924"/>
          </a:xfrm>
          <a:custGeom>
            <a:avLst/>
            <a:gdLst/>
            <a:ahLst/>
            <a:cxnLst/>
            <a:rect l="l" t="t" r="r" b="b"/>
            <a:pathLst>
              <a:path w="15978" h="20508" fill="none" extrusionOk="0">
                <a:moveTo>
                  <a:pt x="15977" y="1292"/>
                </a:moveTo>
                <a:lnTo>
                  <a:pt x="15977" y="19217"/>
                </a:lnTo>
                <a:lnTo>
                  <a:pt x="15977" y="19217"/>
                </a:lnTo>
                <a:lnTo>
                  <a:pt x="15953" y="19485"/>
                </a:lnTo>
                <a:lnTo>
                  <a:pt x="15880" y="19728"/>
                </a:lnTo>
                <a:lnTo>
                  <a:pt x="15758" y="19948"/>
                </a:lnTo>
                <a:lnTo>
                  <a:pt x="15612" y="20142"/>
                </a:lnTo>
                <a:lnTo>
                  <a:pt x="15417" y="20289"/>
                </a:lnTo>
                <a:lnTo>
                  <a:pt x="15198" y="20410"/>
                </a:lnTo>
                <a:lnTo>
                  <a:pt x="14955" y="20483"/>
                </a:lnTo>
                <a:lnTo>
                  <a:pt x="14711" y="20508"/>
                </a:lnTo>
                <a:lnTo>
                  <a:pt x="1267" y="20508"/>
                </a:lnTo>
                <a:lnTo>
                  <a:pt x="1267" y="20508"/>
                </a:lnTo>
                <a:lnTo>
                  <a:pt x="1023" y="20483"/>
                </a:lnTo>
                <a:lnTo>
                  <a:pt x="780" y="20410"/>
                </a:lnTo>
                <a:lnTo>
                  <a:pt x="561" y="20289"/>
                </a:lnTo>
                <a:lnTo>
                  <a:pt x="366" y="20142"/>
                </a:lnTo>
                <a:lnTo>
                  <a:pt x="220" y="19948"/>
                </a:lnTo>
                <a:lnTo>
                  <a:pt x="98" y="19728"/>
                </a:lnTo>
                <a:lnTo>
                  <a:pt x="25" y="19485"/>
                </a:lnTo>
                <a:lnTo>
                  <a:pt x="1" y="19217"/>
                </a:lnTo>
                <a:lnTo>
                  <a:pt x="1" y="1292"/>
                </a:lnTo>
                <a:lnTo>
                  <a:pt x="1" y="1292"/>
                </a:lnTo>
                <a:lnTo>
                  <a:pt x="25" y="1024"/>
                </a:lnTo>
                <a:lnTo>
                  <a:pt x="98" y="780"/>
                </a:lnTo>
                <a:lnTo>
                  <a:pt x="220" y="561"/>
                </a:lnTo>
                <a:lnTo>
                  <a:pt x="366" y="366"/>
                </a:lnTo>
                <a:lnTo>
                  <a:pt x="561" y="220"/>
                </a:lnTo>
                <a:lnTo>
                  <a:pt x="780" y="98"/>
                </a:lnTo>
                <a:lnTo>
                  <a:pt x="1023" y="25"/>
                </a:lnTo>
                <a:lnTo>
                  <a:pt x="1267" y="1"/>
                </a:lnTo>
                <a:lnTo>
                  <a:pt x="14711" y="1"/>
                </a:lnTo>
                <a:lnTo>
                  <a:pt x="14711" y="1"/>
                </a:lnTo>
                <a:lnTo>
                  <a:pt x="14955" y="25"/>
                </a:lnTo>
                <a:lnTo>
                  <a:pt x="15198" y="98"/>
                </a:lnTo>
                <a:lnTo>
                  <a:pt x="15417" y="220"/>
                </a:lnTo>
                <a:lnTo>
                  <a:pt x="15612" y="366"/>
                </a:lnTo>
                <a:lnTo>
                  <a:pt x="15758" y="561"/>
                </a:lnTo>
                <a:lnTo>
                  <a:pt x="15880" y="780"/>
                </a:lnTo>
                <a:lnTo>
                  <a:pt x="15953" y="1024"/>
                </a:lnTo>
                <a:lnTo>
                  <a:pt x="15977" y="1292"/>
                </a:lnTo>
                <a:lnTo>
                  <a:pt x="15977" y="1292"/>
                </a:lnTo>
                <a:close/>
                <a:moveTo>
                  <a:pt x="7989" y="19899"/>
                </a:moveTo>
                <a:lnTo>
                  <a:pt x="7989" y="19899"/>
                </a:lnTo>
                <a:lnTo>
                  <a:pt x="8159" y="19875"/>
                </a:lnTo>
                <a:lnTo>
                  <a:pt x="8306" y="19826"/>
                </a:lnTo>
                <a:lnTo>
                  <a:pt x="8452" y="19753"/>
                </a:lnTo>
                <a:lnTo>
                  <a:pt x="8574" y="19655"/>
                </a:lnTo>
                <a:lnTo>
                  <a:pt x="8671" y="19534"/>
                </a:lnTo>
                <a:lnTo>
                  <a:pt x="8744" y="19387"/>
                </a:lnTo>
                <a:lnTo>
                  <a:pt x="8793" y="19241"/>
                </a:lnTo>
                <a:lnTo>
                  <a:pt x="8817" y="19071"/>
                </a:lnTo>
                <a:lnTo>
                  <a:pt x="8817" y="19071"/>
                </a:lnTo>
                <a:lnTo>
                  <a:pt x="8793" y="18900"/>
                </a:lnTo>
                <a:lnTo>
                  <a:pt x="8744" y="18754"/>
                </a:lnTo>
                <a:lnTo>
                  <a:pt x="8671" y="18608"/>
                </a:lnTo>
                <a:lnTo>
                  <a:pt x="8574" y="18486"/>
                </a:lnTo>
                <a:lnTo>
                  <a:pt x="8452" y="18389"/>
                </a:lnTo>
                <a:lnTo>
                  <a:pt x="8306" y="18316"/>
                </a:lnTo>
                <a:lnTo>
                  <a:pt x="8159" y="18267"/>
                </a:lnTo>
                <a:lnTo>
                  <a:pt x="7989" y="18243"/>
                </a:lnTo>
                <a:lnTo>
                  <a:pt x="7989" y="18243"/>
                </a:lnTo>
                <a:lnTo>
                  <a:pt x="7819" y="18267"/>
                </a:lnTo>
                <a:lnTo>
                  <a:pt x="7672" y="18316"/>
                </a:lnTo>
                <a:lnTo>
                  <a:pt x="7526" y="18389"/>
                </a:lnTo>
                <a:lnTo>
                  <a:pt x="7404" y="18486"/>
                </a:lnTo>
                <a:lnTo>
                  <a:pt x="7307" y="18608"/>
                </a:lnTo>
                <a:lnTo>
                  <a:pt x="7234" y="18754"/>
                </a:lnTo>
                <a:lnTo>
                  <a:pt x="7185" y="18900"/>
                </a:lnTo>
                <a:lnTo>
                  <a:pt x="7161" y="19071"/>
                </a:lnTo>
                <a:lnTo>
                  <a:pt x="7161" y="19071"/>
                </a:lnTo>
                <a:lnTo>
                  <a:pt x="7185" y="19241"/>
                </a:lnTo>
                <a:lnTo>
                  <a:pt x="7234" y="19387"/>
                </a:lnTo>
                <a:lnTo>
                  <a:pt x="7307" y="19534"/>
                </a:lnTo>
                <a:lnTo>
                  <a:pt x="7404" y="19655"/>
                </a:lnTo>
                <a:lnTo>
                  <a:pt x="7526" y="19753"/>
                </a:lnTo>
                <a:lnTo>
                  <a:pt x="7672" y="19826"/>
                </a:lnTo>
                <a:lnTo>
                  <a:pt x="7819" y="19875"/>
                </a:lnTo>
                <a:lnTo>
                  <a:pt x="7989" y="19899"/>
                </a:lnTo>
                <a:lnTo>
                  <a:pt x="7989" y="19899"/>
                </a:lnTo>
                <a:close/>
                <a:moveTo>
                  <a:pt x="14394" y="1584"/>
                </a:moveTo>
                <a:lnTo>
                  <a:pt x="1584" y="1584"/>
                </a:lnTo>
                <a:lnTo>
                  <a:pt x="1584" y="17634"/>
                </a:lnTo>
                <a:lnTo>
                  <a:pt x="14394" y="17634"/>
                </a:lnTo>
                <a:lnTo>
                  <a:pt x="14394" y="1584"/>
                </a:lnTo>
                <a:close/>
              </a:path>
            </a:pathLst>
          </a:custGeom>
          <a:noFill/>
          <a:ln w="12175" cap="rnd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" name="Google Shape;804;p48"/>
          <p:cNvGrpSpPr/>
          <p:nvPr/>
        </p:nvGrpSpPr>
        <p:grpSpPr>
          <a:xfrm>
            <a:off x="5148064" y="339502"/>
            <a:ext cx="435022" cy="323445"/>
            <a:chOff x="5247525" y="3007275"/>
            <a:chExt cx="517575" cy="384825"/>
          </a:xfrm>
        </p:grpSpPr>
        <p:sp>
          <p:nvSpPr>
            <p:cNvPr id="10" name="Google Shape;805;p48"/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12175" cap="rnd" cmpd="sng">
              <a:solidFill>
                <a:srgbClr val="FF6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06;p48"/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12175" cap="rnd" cmpd="sng">
              <a:solidFill>
                <a:srgbClr val="FF6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678;p48"/>
          <p:cNvGrpSpPr/>
          <p:nvPr/>
        </p:nvGrpSpPr>
        <p:grpSpPr>
          <a:xfrm>
            <a:off x="4067944" y="267494"/>
            <a:ext cx="342882" cy="418128"/>
            <a:chOff x="596350" y="929175"/>
            <a:chExt cx="407950" cy="497475"/>
          </a:xfrm>
        </p:grpSpPr>
        <p:sp>
          <p:nvSpPr>
            <p:cNvPr id="17" name="Google Shape;679;p48"/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rgbClr val="FF6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80;p48"/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rgbClr val="FF6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81;p48"/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6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82;p48"/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6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83;p48"/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6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84;p48"/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6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85;p48"/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rgbClr val="FF6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Стрелка вправо 23"/>
          <p:cNvSpPr/>
          <p:nvPr/>
        </p:nvSpPr>
        <p:spPr>
          <a:xfrm>
            <a:off x="4572000" y="411510"/>
            <a:ext cx="432048" cy="144016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>
            <a:off x="5796136" y="411510"/>
            <a:ext cx="432048" cy="144016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/>
          </a:p>
        </p:txBody>
      </p:sp>
      <p:sp>
        <p:nvSpPr>
          <p:cNvPr id="330" name="Google Shape;330;p35"/>
          <p:cNvSpPr txBox="1">
            <a:spLocks noGrp="1"/>
          </p:cNvSpPr>
          <p:nvPr>
            <p:ph type="ctrTitle" idx="4294967295"/>
          </p:nvPr>
        </p:nvSpPr>
        <p:spPr>
          <a:xfrm>
            <a:off x="1033300" y="1583350"/>
            <a:ext cx="66726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dirty="0" smtClean="0">
                <a:solidFill>
                  <a:schemeClr val="bg1"/>
                </a:solidFill>
              </a:rPr>
              <a:t>Спасибо за внимание!</a:t>
            </a:r>
            <a:endParaRPr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после2.jpg"/>
          <p:cNvPicPr>
            <a:picLocks noChangeAspect="1"/>
          </p:cNvPicPr>
          <p:nvPr/>
        </p:nvPicPr>
        <p:blipFill>
          <a:blip r:embed="rId2"/>
          <a:srcRect l="3831"/>
          <a:stretch>
            <a:fillRect/>
          </a:stretch>
        </p:blipFill>
        <p:spPr>
          <a:xfrm>
            <a:off x="-108520" y="1347614"/>
            <a:ext cx="4531849" cy="3528392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2019 г.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lang="en"/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1403649" y="1059582"/>
            <a:ext cx="774035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b="1" dirty="0" smtClean="0"/>
              <a:t>Григорьевская модельная сельская библиотека Гусь-Хрустального района</a:t>
            </a:r>
            <a:endParaRPr lang="ru-RU" sz="1200" b="1" dirty="0"/>
          </a:p>
        </p:txBody>
      </p:sp>
      <p:pic>
        <p:nvPicPr>
          <p:cNvPr id="10" name="Рисунок 9" descr="img_20191107_105202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1347614"/>
            <a:ext cx="4716016" cy="353701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104900" y="276075"/>
            <a:ext cx="7067500" cy="749100"/>
          </a:xfrm>
        </p:spPr>
        <p:txBody>
          <a:bodyPr/>
          <a:lstStyle/>
          <a:p>
            <a:r>
              <a:rPr lang="ru-RU" sz="2000" dirty="0" err="1" smtClean="0"/>
              <a:t>Софинансирование</a:t>
            </a:r>
            <a:r>
              <a:rPr lang="ru-RU" sz="2000" dirty="0" smtClean="0"/>
              <a:t> мероприятия по созданию модельных библиотек в рамках Нацпроекта «Культура»</a:t>
            </a:r>
            <a:endParaRPr lang="ru-RU" sz="2000" dirty="0"/>
          </a:p>
        </p:txBody>
      </p:sp>
      <p:grpSp>
        <p:nvGrpSpPr>
          <p:cNvPr id="7" name="Google Shape;1118;p49"/>
          <p:cNvGrpSpPr/>
          <p:nvPr/>
        </p:nvGrpSpPr>
        <p:grpSpPr>
          <a:xfrm>
            <a:off x="251520" y="843558"/>
            <a:ext cx="445621" cy="445591"/>
            <a:chOff x="5732756" y="2682276"/>
            <a:chExt cx="719905" cy="719856"/>
          </a:xfrm>
        </p:grpSpPr>
        <p:sp>
          <p:nvSpPr>
            <p:cNvPr id="8" name="Google Shape;1119;p49"/>
            <p:cNvSpPr/>
            <p:nvPr/>
          </p:nvSpPr>
          <p:spPr>
            <a:xfrm>
              <a:off x="5732756" y="2682276"/>
              <a:ext cx="400276" cy="538927"/>
            </a:xfrm>
            <a:custGeom>
              <a:avLst/>
              <a:gdLst/>
              <a:ahLst/>
              <a:cxnLst/>
              <a:rect l="l" t="t" r="r" b="b"/>
              <a:pathLst>
                <a:path w="670" h="902" extrusionOk="0">
                  <a:moveTo>
                    <a:pt x="145" y="824"/>
                  </a:moveTo>
                  <a:cubicBezTo>
                    <a:pt x="138" y="813"/>
                    <a:pt x="137" y="799"/>
                    <a:pt x="142" y="786"/>
                  </a:cubicBezTo>
                  <a:cubicBezTo>
                    <a:pt x="149" y="767"/>
                    <a:pt x="164" y="751"/>
                    <a:pt x="185" y="739"/>
                  </a:cubicBezTo>
                  <a:cubicBezTo>
                    <a:pt x="205" y="727"/>
                    <a:pt x="227" y="722"/>
                    <a:pt x="247" y="725"/>
                  </a:cubicBezTo>
                  <a:cubicBezTo>
                    <a:pt x="260" y="727"/>
                    <a:pt x="272" y="735"/>
                    <a:pt x="278" y="747"/>
                  </a:cubicBezTo>
                  <a:cubicBezTo>
                    <a:pt x="285" y="758"/>
                    <a:pt x="286" y="773"/>
                    <a:pt x="281" y="786"/>
                  </a:cubicBezTo>
                  <a:cubicBezTo>
                    <a:pt x="365" y="737"/>
                    <a:pt x="365" y="737"/>
                    <a:pt x="365" y="737"/>
                  </a:cubicBezTo>
                  <a:cubicBezTo>
                    <a:pt x="342" y="697"/>
                    <a:pt x="329" y="651"/>
                    <a:pt x="329" y="602"/>
                  </a:cubicBezTo>
                  <a:cubicBezTo>
                    <a:pt x="329" y="459"/>
                    <a:pt x="440" y="342"/>
                    <a:pt x="580" y="330"/>
                  </a:cubicBezTo>
                  <a:cubicBezTo>
                    <a:pt x="580" y="202"/>
                    <a:pt x="580" y="202"/>
                    <a:pt x="580" y="202"/>
                  </a:cubicBezTo>
                  <a:cubicBezTo>
                    <a:pt x="581" y="199"/>
                    <a:pt x="584" y="195"/>
                    <a:pt x="589" y="195"/>
                  </a:cubicBezTo>
                  <a:cubicBezTo>
                    <a:pt x="598" y="194"/>
                    <a:pt x="606" y="195"/>
                    <a:pt x="611" y="202"/>
                  </a:cubicBezTo>
                  <a:cubicBezTo>
                    <a:pt x="614" y="207"/>
                    <a:pt x="616" y="212"/>
                    <a:pt x="619" y="216"/>
                  </a:cubicBezTo>
                  <a:cubicBezTo>
                    <a:pt x="628" y="230"/>
                    <a:pt x="645" y="232"/>
                    <a:pt x="656" y="219"/>
                  </a:cubicBezTo>
                  <a:cubicBezTo>
                    <a:pt x="666" y="207"/>
                    <a:pt x="670" y="189"/>
                    <a:pt x="669" y="172"/>
                  </a:cubicBezTo>
                  <a:cubicBezTo>
                    <a:pt x="670" y="156"/>
                    <a:pt x="666" y="138"/>
                    <a:pt x="656" y="126"/>
                  </a:cubicBezTo>
                  <a:cubicBezTo>
                    <a:pt x="645" y="113"/>
                    <a:pt x="628" y="115"/>
                    <a:pt x="619" y="129"/>
                  </a:cubicBezTo>
                  <a:cubicBezTo>
                    <a:pt x="616" y="133"/>
                    <a:pt x="614" y="138"/>
                    <a:pt x="611" y="143"/>
                  </a:cubicBezTo>
                  <a:cubicBezTo>
                    <a:pt x="606" y="150"/>
                    <a:pt x="598" y="151"/>
                    <a:pt x="589" y="150"/>
                  </a:cubicBezTo>
                  <a:cubicBezTo>
                    <a:pt x="584" y="150"/>
                    <a:pt x="581" y="146"/>
                    <a:pt x="580" y="142"/>
                  </a:cubicBezTo>
                  <a:cubicBezTo>
                    <a:pt x="580" y="0"/>
                    <a:pt x="580" y="0"/>
                    <a:pt x="580" y="0"/>
                  </a:cubicBezTo>
                  <a:cubicBezTo>
                    <a:pt x="258" y="12"/>
                    <a:pt x="0" y="277"/>
                    <a:pt x="0" y="602"/>
                  </a:cubicBezTo>
                  <a:cubicBezTo>
                    <a:pt x="0" y="711"/>
                    <a:pt x="29" y="814"/>
                    <a:pt x="79" y="902"/>
                  </a:cubicBezTo>
                  <a:cubicBezTo>
                    <a:pt x="177" y="845"/>
                    <a:pt x="177" y="845"/>
                    <a:pt x="177" y="845"/>
                  </a:cubicBezTo>
                  <a:cubicBezTo>
                    <a:pt x="163" y="843"/>
                    <a:pt x="151" y="836"/>
                    <a:pt x="145" y="8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120;p49"/>
            <p:cNvSpPr/>
            <p:nvPr/>
          </p:nvSpPr>
          <p:spPr>
            <a:xfrm>
              <a:off x="6094186" y="2682276"/>
              <a:ext cx="358476" cy="531209"/>
            </a:xfrm>
            <a:custGeom>
              <a:avLst/>
              <a:gdLst/>
              <a:ahLst/>
              <a:cxnLst/>
              <a:rect l="l" t="t" r="r" b="b"/>
              <a:pathLst>
                <a:path w="600" h="889" extrusionOk="0">
                  <a:moveTo>
                    <a:pt x="35" y="95"/>
                  </a:moveTo>
                  <a:cubicBezTo>
                    <a:pt x="48" y="95"/>
                    <a:pt x="60" y="101"/>
                    <a:pt x="69" y="112"/>
                  </a:cubicBezTo>
                  <a:cubicBezTo>
                    <a:pt x="82" y="127"/>
                    <a:pt x="88" y="149"/>
                    <a:pt x="88" y="172"/>
                  </a:cubicBezTo>
                  <a:cubicBezTo>
                    <a:pt x="88" y="196"/>
                    <a:pt x="82" y="218"/>
                    <a:pt x="69" y="233"/>
                  </a:cubicBezTo>
                  <a:cubicBezTo>
                    <a:pt x="60" y="244"/>
                    <a:pt x="48" y="250"/>
                    <a:pt x="35" y="250"/>
                  </a:cubicBezTo>
                  <a:cubicBezTo>
                    <a:pt x="21" y="250"/>
                    <a:pt x="8" y="243"/>
                    <a:pt x="0" y="232"/>
                  </a:cubicBezTo>
                  <a:cubicBezTo>
                    <a:pt x="0" y="329"/>
                    <a:pt x="0" y="329"/>
                    <a:pt x="0" y="329"/>
                  </a:cubicBezTo>
                  <a:cubicBezTo>
                    <a:pt x="150" y="331"/>
                    <a:pt x="271" y="452"/>
                    <a:pt x="271" y="602"/>
                  </a:cubicBezTo>
                  <a:cubicBezTo>
                    <a:pt x="271" y="644"/>
                    <a:pt x="261" y="684"/>
                    <a:pt x="245" y="719"/>
                  </a:cubicBezTo>
                  <a:cubicBezTo>
                    <a:pt x="355" y="783"/>
                    <a:pt x="355" y="783"/>
                    <a:pt x="355" y="783"/>
                  </a:cubicBezTo>
                  <a:cubicBezTo>
                    <a:pt x="358" y="786"/>
                    <a:pt x="359" y="791"/>
                    <a:pt x="357" y="795"/>
                  </a:cubicBezTo>
                  <a:cubicBezTo>
                    <a:pt x="353" y="802"/>
                    <a:pt x="349" y="809"/>
                    <a:pt x="340" y="810"/>
                  </a:cubicBezTo>
                  <a:cubicBezTo>
                    <a:pt x="334" y="810"/>
                    <a:pt x="329" y="810"/>
                    <a:pt x="324" y="810"/>
                  </a:cubicBezTo>
                  <a:cubicBezTo>
                    <a:pt x="307" y="810"/>
                    <a:pt x="297" y="825"/>
                    <a:pt x="303" y="840"/>
                  </a:cubicBezTo>
                  <a:cubicBezTo>
                    <a:pt x="309" y="855"/>
                    <a:pt x="322" y="868"/>
                    <a:pt x="336" y="875"/>
                  </a:cubicBezTo>
                  <a:cubicBezTo>
                    <a:pt x="350" y="884"/>
                    <a:pt x="368" y="889"/>
                    <a:pt x="384" y="887"/>
                  </a:cubicBezTo>
                  <a:cubicBezTo>
                    <a:pt x="400" y="884"/>
                    <a:pt x="407" y="868"/>
                    <a:pt x="399" y="854"/>
                  </a:cubicBezTo>
                  <a:cubicBezTo>
                    <a:pt x="397" y="849"/>
                    <a:pt x="394" y="845"/>
                    <a:pt x="391" y="840"/>
                  </a:cubicBezTo>
                  <a:cubicBezTo>
                    <a:pt x="387" y="831"/>
                    <a:pt x="391" y="824"/>
                    <a:pt x="396" y="817"/>
                  </a:cubicBezTo>
                  <a:cubicBezTo>
                    <a:pt x="398" y="813"/>
                    <a:pt x="403" y="812"/>
                    <a:pt x="407" y="813"/>
                  </a:cubicBezTo>
                  <a:cubicBezTo>
                    <a:pt x="530" y="884"/>
                    <a:pt x="530" y="884"/>
                    <a:pt x="530" y="884"/>
                  </a:cubicBezTo>
                  <a:cubicBezTo>
                    <a:pt x="575" y="800"/>
                    <a:pt x="600" y="704"/>
                    <a:pt x="600" y="602"/>
                  </a:cubicBezTo>
                  <a:cubicBezTo>
                    <a:pt x="600" y="271"/>
                    <a:pt x="331" y="1"/>
                    <a:pt x="0" y="0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8" y="102"/>
                    <a:pt x="21" y="95"/>
                    <a:pt x="35" y="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121;p49"/>
            <p:cNvSpPr/>
            <p:nvPr/>
          </p:nvSpPr>
          <p:spPr>
            <a:xfrm>
              <a:off x="5787732" y="3124950"/>
              <a:ext cx="616090" cy="277182"/>
            </a:xfrm>
            <a:custGeom>
              <a:avLst/>
              <a:gdLst/>
              <a:ahLst/>
              <a:cxnLst/>
              <a:rect l="l" t="t" r="r" b="b"/>
              <a:pathLst>
                <a:path w="1031" h="464" extrusionOk="0">
                  <a:moveTo>
                    <a:pt x="931" y="147"/>
                  </a:moveTo>
                  <a:cubicBezTo>
                    <a:pt x="925" y="159"/>
                    <a:pt x="913" y="166"/>
                    <a:pt x="900" y="169"/>
                  </a:cubicBezTo>
                  <a:cubicBezTo>
                    <a:pt x="880" y="172"/>
                    <a:pt x="858" y="167"/>
                    <a:pt x="838" y="155"/>
                  </a:cubicBezTo>
                  <a:cubicBezTo>
                    <a:pt x="817" y="143"/>
                    <a:pt x="801" y="127"/>
                    <a:pt x="795" y="108"/>
                  </a:cubicBezTo>
                  <a:cubicBezTo>
                    <a:pt x="790" y="95"/>
                    <a:pt x="791" y="81"/>
                    <a:pt x="797" y="70"/>
                  </a:cubicBezTo>
                  <a:cubicBezTo>
                    <a:pt x="804" y="58"/>
                    <a:pt x="816" y="50"/>
                    <a:pt x="830" y="48"/>
                  </a:cubicBezTo>
                  <a:cubicBezTo>
                    <a:pt x="746" y="0"/>
                    <a:pt x="746" y="0"/>
                    <a:pt x="746" y="0"/>
                  </a:cubicBezTo>
                  <a:cubicBezTo>
                    <a:pt x="698" y="81"/>
                    <a:pt x="611" y="135"/>
                    <a:pt x="510" y="135"/>
                  </a:cubicBezTo>
                  <a:cubicBezTo>
                    <a:pt x="417" y="135"/>
                    <a:pt x="335" y="88"/>
                    <a:pt x="286" y="17"/>
                  </a:cubicBezTo>
                  <a:cubicBezTo>
                    <a:pt x="175" y="81"/>
                    <a:pt x="175" y="81"/>
                    <a:pt x="175" y="81"/>
                  </a:cubicBezTo>
                  <a:cubicBezTo>
                    <a:pt x="171" y="82"/>
                    <a:pt x="167" y="81"/>
                    <a:pt x="164" y="77"/>
                  </a:cubicBezTo>
                  <a:cubicBezTo>
                    <a:pt x="159" y="70"/>
                    <a:pt x="156" y="63"/>
                    <a:pt x="160" y="54"/>
                  </a:cubicBezTo>
                  <a:cubicBezTo>
                    <a:pt x="162" y="49"/>
                    <a:pt x="165" y="45"/>
                    <a:pt x="168" y="40"/>
                  </a:cubicBezTo>
                  <a:cubicBezTo>
                    <a:pt x="175" y="26"/>
                    <a:pt x="168" y="10"/>
                    <a:pt x="152" y="7"/>
                  </a:cubicBezTo>
                  <a:cubicBezTo>
                    <a:pt x="136" y="5"/>
                    <a:pt x="119" y="10"/>
                    <a:pt x="105" y="18"/>
                  </a:cubicBezTo>
                  <a:cubicBezTo>
                    <a:pt x="90" y="26"/>
                    <a:pt x="77" y="39"/>
                    <a:pt x="71" y="54"/>
                  </a:cubicBezTo>
                  <a:cubicBezTo>
                    <a:pt x="66" y="69"/>
                    <a:pt x="76" y="83"/>
                    <a:pt x="92" y="84"/>
                  </a:cubicBezTo>
                  <a:cubicBezTo>
                    <a:pt x="97" y="84"/>
                    <a:pt x="103" y="83"/>
                    <a:pt x="108" y="84"/>
                  </a:cubicBezTo>
                  <a:cubicBezTo>
                    <a:pt x="117" y="85"/>
                    <a:pt x="121" y="92"/>
                    <a:pt x="126" y="99"/>
                  </a:cubicBezTo>
                  <a:cubicBezTo>
                    <a:pt x="128" y="103"/>
                    <a:pt x="126" y="108"/>
                    <a:pt x="123" y="111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107" y="351"/>
                    <a:pt x="296" y="464"/>
                    <a:pt x="510" y="464"/>
                  </a:cubicBezTo>
                  <a:cubicBezTo>
                    <a:pt x="733" y="464"/>
                    <a:pt x="927" y="344"/>
                    <a:pt x="1031" y="165"/>
                  </a:cubicBezTo>
                  <a:cubicBezTo>
                    <a:pt x="934" y="108"/>
                    <a:pt x="934" y="108"/>
                    <a:pt x="934" y="108"/>
                  </a:cubicBezTo>
                  <a:cubicBezTo>
                    <a:pt x="939" y="121"/>
                    <a:pt x="938" y="136"/>
                    <a:pt x="931" y="1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11" name="Диаграмма 10"/>
          <p:cNvGraphicFramePr/>
          <p:nvPr/>
        </p:nvGraphicFramePr>
        <p:xfrm>
          <a:off x="2051720" y="1131590"/>
          <a:ext cx="6096000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104900" y="276075"/>
            <a:ext cx="7067500" cy="749100"/>
          </a:xfrm>
        </p:spPr>
        <p:txBody>
          <a:bodyPr/>
          <a:lstStyle/>
          <a:p>
            <a:r>
              <a:rPr lang="ru-RU" sz="1600" dirty="0" smtClean="0"/>
              <a:t>Региональный проект «Развитие муниципальных общедоступных библиотек области» государственной программы Владимирской области </a:t>
            </a:r>
            <a:br>
              <a:rPr lang="ru-RU" sz="1600" dirty="0" smtClean="0"/>
            </a:br>
            <a:r>
              <a:rPr lang="ru-RU" sz="1600" dirty="0" smtClean="0"/>
              <a:t>«Развитие культуры»</a:t>
            </a:r>
          </a:p>
        </p:txBody>
      </p:sp>
      <p:grpSp>
        <p:nvGrpSpPr>
          <p:cNvPr id="2" name="Google Shape;1118;p49"/>
          <p:cNvGrpSpPr/>
          <p:nvPr/>
        </p:nvGrpSpPr>
        <p:grpSpPr>
          <a:xfrm>
            <a:off x="251520" y="843558"/>
            <a:ext cx="445621" cy="445591"/>
            <a:chOff x="5732756" y="2682276"/>
            <a:chExt cx="719905" cy="719856"/>
          </a:xfrm>
        </p:grpSpPr>
        <p:sp>
          <p:nvSpPr>
            <p:cNvPr id="8" name="Google Shape;1119;p49"/>
            <p:cNvSpPr/>
            <p:nvPr/>
          </p:nvSpPr>
          <p:spPr>
            <a:xfrm>
              <a:off x="5732756" y="2682276"/>
              <a:ext cx="400276" cy="538927"/>
            </a:xfrm>
            <a:custGeom>
              <a:avLst/>
              <a:gdLst/>
              <a:ahLst/>
              <a:cxnLst/>
              <a:rect l="l" t="t" r="r" b="b"/>
              <a:pathLst>
                <a:path w="670" h="902" extrusionOk="0">
                  <a:moveTo>
                    <a:pt x="145" y="824"/>
                  </a:moveTo>
                  <a:cubicBezTo>
                    <a:pt x="138" y="813"/>
                    <a:pt x="137" y="799"/>
                    <a:pt x="142" y="786"/>
                  </a:cubicBezTo>
                  <a:cubicBezTo>
                    <a:pt x="149" y="767"/>
                    <a:pt x="164" y="751"/>
                    <a:pt x="185" y="739"/>
                  </a:cubicBezTo>
                  <a:cubicBezTo>
                    <a:pt x="205" y="727"/>
                    <a:pt x="227" y="722"/>
                    <a:pt x="247" y="725"/>
                  </a:cubicBezTo>
                  <a:cubicBezTo>
                    <a:pt x="260" y="727"/>
                    <a:pt x="272" y="735"/>
                    <a:pt x="278" y="747"/>
                  </a:cubicBezTo>
                  <a:cubicBezTo>
                    <a:pt x="285" y="758"/>
                    <a:pt x="286" y="773"/>
                    <a:pt x="281" y="786"/>
                  </a:cubicBezTo>
                  <a:cubicBezTo>
                    <a:pt x="365" y="737"/>
                    <a:pt x="365" y="737"/>
                    <a:pt x="365" y="737"/>
                  </a:cubicBezTo>
                  <a:cubicBezTo>
                    <a:pt x="342" y="697"/>
                    <a:pt x="329" y="651"/>
                    <a:pt x="329" y="602"/>
                  </a:cubicBezTo>
                  <a:cubicBezTo>
                    <a:pt x="329" y="459"/>
                    <a:pt x="440" y="342"/>
                    <a:pt x="580" y="330"/>
                  </a:cubicBezTo>
                  <a:cubicBezTo>
                    <a:pt x="580" y="202"/>
                    <a:pt x="580" y="202"/>
                    <a:pt x="580" y="202"/>
                  </a:cubicBezTo>
                  <a:cubicBezTo>
                    <a:pt x="581" y="199"/>
                    <a:pt x="584" y="195"/>
                    <a:pt x="589" y="195"/>
                  </a:cubicBezTo>
                  <a:cubicBezTo>
                    <a:pt x="598" y="194"/>
                    <a:pt x="606" y="195"/>
                    <a:pt x="611" y="202"/>
                  </a:cubicBezTo>
                  <a:cubicBezTo>
                    <a:pt x="614" y="207"/>
                    <a:pt x="616" y="212"/>
                    <a:pt x="619" y="216"/>
                  </a:cubicBezTo>
                  <a:cubicBezTo>
                    <a:pt x="628" y="230"/>
                    <a:pt x="645" y="232"/>
                    <a:pt x="656" y="219"/>
                  </a:cubicBezTo>
                  <a:cubicBezTo>
                    <a:pt x="666" y="207"/>
                    <a:pt x="670" y="189"/>
                    <a:pt x="669" y="172"/>
                  </a:cubicBezTo>
                  <a:cubicBezTo>
                    <a:pt x="670" y="156"/>
                    <a:pt x="666" y="138"/>
                    <a:pt x="656" y="126"/>
                  </a:cubicBezTo>
                  <a:cubicBezTo>
                    <a:pt x="645" y="113"/>
                    <a:pt x="628" y="115"/>
                    <a:pt x="619" y="129"/>
                  </a:cubicBezTo>
                  <a:cubicBezTo>
                    <a:pt x="616" y="133"/>
                    <a:pt x="614" y="138"/>
                    <a:pt x="611" y="143"/>
                  </a:cubicBezTo>
                  <a:cubicBezTo>
                    <a:pt x="606" y="150"/>
                    <a:pt x="598" y="151"/>
                    <a:pt x="589" y="150"/>
                  </a:cubicBezTo>
                  <a:cubicBezTo>
                    <a:pt x="584" y="150"/>
                    <a:pt x="581" y="146"/>
                    <a:pt x="580" y="142"/>
                  </a:cubicBezTo>
                  <a:cubicBezTo>
                    <a:pt x="580" y="0"/>
                    <a:pt x="580" y="0"/>
                    <a:pt x="580" y="0"/>
                  </a:cubicBezTo>
                  <a:cubicBezTo>
                    <a:pt x="258" y="12"/>
                    <a:pt x="0" y="277"/>
                    <a:pt x="0" y="602"/>
                  </a:cubicBezTo>
                  <a:cubicBezTo>
                    <a:pt x="0" y="711"/>
                    <a:pt x="29" y="814"/>
                    <a:pt x="79" y="902"/>
                  </a:cubicBezTo>
                  <a:cubicBezTo>
                    <a:pt x="177" y="845"/>
                    <a:pt x="177" y="845"/>
                    <a:pt x="177" y="845"/>
                  </a:cubicBezTo>
                  <a:cubicBezTo>
                    <a:pt x="163" y="843"/>
                    <a:pt x="151" y="836"/>
                    <a:pt x="145" y="8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120;p49"/>
            <p:cNvSpPr/>
            <p:nvPr/>
          </p:nvSpPr>
          <p:spPr>
            <a:xfrm>
              <a:off x="6094186" y="2682276"/>
              <a:ext cx="358476" cy="531209"/>
            </a:xfrm>
            <a:custGeom>
              <a:avLst/>
              <a:gdLst/>
              <a:ahLst/>
              <a:cxnLst/>
              <a:rect l="l" t="t" r="r" b="b"/>
              <a:pathLst>
                <a:path w="600" h="889" extrusionOk="0">
                  <a:moveTo>
                    <a:pt x="35" y="95"/>
                  </a:moveTo>
                  <a:cubicBezTo>
                    <a:pt x="48" y="95"/>
                    <a:pt x="60" y="101"/>
                    <a:pt x="69" y="112"/>
                  </a:cubicBezTo>
                  <a:cubicBezTo>
                    <a:pt x="82" y="127"/>
                    <a:pt x="88" y="149"/>
                    <a:pt x="88" y="172"/>
                  </a:cubicBezTo>
                  <a:cubicBezTo>
                    <a:pt x="88" y="196"/>
                    <a:pt x="82" y="218"/>
                    <a:pt x="69" y="233"/>
                  </a:cubicBezTo>
                  <a:cubicBezTo>
                    <a:pt x="60" y="244"/>
                    <a:pt x="48" y="250"/>
                    <a:pt x="35" y="250"/>
                  </a:cubicBezTo>
                  <a:cubicBezTo>
                    <a:pt x="21" y="250"/>
                    <a:pt x="8" y="243"/>
                    <a:pt x="0" y="232"/>
                  </a:cubicBezTo>
                  <a:cubicBezTo>
                    <a:pt x="0" y="329"/>
                    <a:pt x="0" y="329"/>
                    <a:pt x="0" y="329"/>
                  </a:cubicBezTo>
                  <a:cubicBezTo>
                    <a:pt x="150" y="331"/>
                    <a:pt x="271" y="452"/>
                    <a:pt x="271" y="602"/>
                  </a:cubicBezTo>
                  <a:cubicBezTo>
                    <a:pt x="271" y="644"/>
                    <a:pt x="261" y="684"/>
                    <a:pt x="245" y="719"/>
                  </a:cubicBezTo>
                  <a:cubicBezTo>
                    <a:pt x="355" y="783"/>
                    <a:pt x="355" y="783"/>
                    <a:pt x="355" y="783"/>
                  </a:cubicBezTo>
                  <a:cubicBezTo>
                    <a:pt x="358" y="786"/>
                    <a:pt x="359" y="791"/>
                    <a:pt x="357" y="795"/>
                  </a:cubicBezTo>
                  <a:cubicBezTo>
                    <a:pt x="353" y="802"/>
                    <a:pt x="349" y="809"/>
                    <a:pt x="340" y="810"/>
                  </a:cubicBezTo>
                  <a:cubicBezTo>
                    <a:pt x="334" y="810"/>
                    <a:pt x="329" y="810"/>
                    <a:pt x="324" y="810"/>
                  </a:cubicBezTo>
                  <a:cubicBezTo>
                    <a:pt x="307" y="810"/>
                    <a:pt x="297" y="825"/>
                    <a:pt x="303" y="840"/>
                  </a:cubicBezTo>
                  <a:cubicBezTo>
                    <a:pt x="309" y="855"/>
                    <a:pt x="322" y="868"/>
                    <a:pt x="336" y="875"/>
                  </a:cubicBezTo>
                  <a:cubicBezTo>
                    <a:pt x="350" y="884"/>
                    <a:pt x="368" y="889"/>
                    <a:pt x="384" y="887"/>
                  </a:cubicBezTo>
                  <a:cubicBezTo>
                    <a:pt x="400" y="884"/>
                    <a:pt x="407" y="868"/>
                    <a:pt x="399" y="854"/>
                  </a:cubicBezTo>
                  <a:cubicBezTo>
                    <a:pt x="397" y="849"/>
                    <a:pt x="394" y="845"/>
                    <a:pt x="391" y="840"/>
                  </a:cubicBezTo>
                  <a:cubicBezTo>
                    <a:pt x="387" y="831"/>
                    <a:pt x="391" y="824"/>
                    <a:pt x="396" y="817"/>
                  </a:cubicBezTo>
                  <a:cubicBezTo>
                    <a:pt x="398" y="813"/>
                    <a:pt x="403" y="812"/>
                    <a:pt x="407" y="813"/>
                  </a:cubicBezTo>
                  <a:cubicBezTo>
                    <a:pt x="530" y="884"/>
                    <a:pt x="530" y="884"/>
                    <a:pt x="530" y="884"/>
                  </a:cubicBezTo>
                  <a:cubicBezTo>
                    <a:pt x="575" y="800"/>
                    <a:pt x="600" y="704"/>
                    <a:pt x="600" y="602"/>
                  </a:cubicBezTo>
                  <a:cubicBezTo>
                    <a:pt x="600" y="271"/>
                    <a:pt x="331" y="1"/>
                    <a:pt x="0" y="0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8" y="102"/>
                    <a:pt x="21" y="95"/>
                    <a:pt x="35" y="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121;p49"/>
            <p:cNvSpPr/>
            <p:nvPr/>
          </p:nvSpPr>
          <p:spPr>
            <a:xfrm>
              <a:off x="5787732" y="3124950"/>
              <a:ext cx="616090" cy="277182"/>
            </a:xfrm>
            <a:custGeom>
              <a:avLst/>
              <a:gdLst/>
              <a:ahLst/>
              <a:cxnLst/>
              <a:rect l="l" t="t" r="r" b="b"/>
              <a:pathLst>
                <a:path w="1031" h="464" extrusionOk="0">
                  <a:moveTo>
                    <a:pt x="931" y="147"/>
                  </a:moveTo>
                  <a:cubicBezTo>
                    <a:pt x="925" y="159"/>
                    <a:pt x="913" y="166"/>
                    <a:pt x="900" y="169"/>
                  </a:cubicBezTo>
                  <a:cubicBezTo>
                    <a:pt x="880" y="172"/>
                    <a:pt x="858" y="167"/>
                    <a:pt x="838" y="155"/>
                  </a:cubicBezTo>
                  <a:cubicBezTo>
                    <a:pt x="817" y="143"/>
                    <a:pt x="801" y="127"/>
                    <a:pt x="795" y="108"/>
                  </a:cubicBezTo>
                  <a:cubicBezTo>
                    <a:pt x="790" y="95"/>
                    <a:pt x="791" y="81"/>
                    <a:pt x="797" y="70"/>
                  </a:cubicBezTo>
                  <a:cubicBezTo>
                    <a:pt x="804" y="58"/>
                    <a:pt x="816" y="50"/>
                    <a:pt x="830" y="48"/>
                  </a:cubicBezTo>
                  <a:cubicBezTo>
                    <a:pt x="746" y="0"/>
                    <a:pt x="746" y="0"/>
                    <a:pt x="746" y="0"/>
                  </a:cubicBezTo>
                  <a:cubicBezTo>
                    <a:pt x="698" y="81"/>
                    <a:pt x="611" y="135"/>
                    <a:pt x="510" y="135"/>
                  </a:cubicBezTo>
                  <a:cubicBezTo>
                    <a:pt x="417" y="135"/>
                    <a:pt x="335" y="88"/>
                    <a:pt x="286" y="17"/>
                  </a:cubicBezTo>
                  <a:cubicBezTo>
                    <a:pt x="175" y="81"/>
                    <a:pt x="175" y="81"/>
                    <a:pt x="175" y="81"/>
                  </a:cubicBezTo>
                  <a:cubicBezTo>
                    <a:pt x="171" y="82"/>
                    <a:pt x="167" y="81"/>
                    <a:pt x="164" y="77"/>
                  </a:cubicBezTo>
                  <a:cubicBezTo>
                    <a:pt x="159" y="70"/>
                    <a:pt x="156" y="63"/>
                    <a:pt x="160" y="54"/>
                  </a:cubicBezTo>
                  <a:cubicBezTo>
                    <a:pt x="162" y="49"/>
                    <a:pt x="165" y="45"/>
                    <a:pt x="168" y="40"/>
                  </a:cubicBezTo>
                  <a:cubicBezTo>
                    <a:pt x="175" y="26"/>
                    <a:pt x="168" y="10"/>
                    <a:pt x="152" y="7"/>
                  </a:cubicBezTo>
                  <a:cubicBezTo>
                    <a:pt x="136" y="5"/>
                    <a:pt x="119" y="10"/>
                    <a:pt x="105" y="18"/>
                  </a:cubicBezTo>
                  <a:cubicBezTo>
                    <a:pt x="90" y="26"/>
                    <a:pt x="77" y="39"/>
                    <a:pt x="71" y="54"/>
                  </a:cubicBezTo>
                  <a:cubicBezTo>
                    <a:pt x="66" y="69"/>
                    <a:pt x="76" y="83"/>
                    <a:pt x="92" y="84"/>
                  </a:cubicBezTo>
                  <a:cubicBezTo>
                    <a:pt x="97" y="84"/>
                    <a:pt x="103" y="83"/>
                    <a:pt x="108" y="84"/>
                  </a:cubicBezTo>
                  <a:cubicBezTo>
                    <a:pt x="117" y="85"/>
                    <a:pt x="121" y="92"/>
                    <a:pt x="126" y="99"/>
                  </a:cubicBezTo>
                  <a:cubicBezTo>
                    <a:pt x="128" y="103"/>
                    <a:pt x="126" y="108"/>
                    <a:pt x="123" y="111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107" y="351"/>
                    <a:pt x="296" y="464"/>
                    <a:pt x="510" y="464"/>
                  </a:cubicBezTo>
                  <a:cubicBezTo>
                    <a:pt x="733" y="464"/>
                    <a:pt x="927" y="344"/>
                    <a:pt x="1031" y="165"/>
                  </a:cubicBezTo>
                  <a:cubicBezTo>
                    <a:pt x="934" y="108"/>
                    <a:pt x="934" y="108"/>
                    <a:pt x="934" y="108"/>
                  </a:cubicBezTo>
                  <a:cubicBezTo>
                    <a:pt x="939" y="121"/>
                    <a:pt x="938" y="136"/>
                    <a:pt x="931" y="1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11" name="Диаграмма 10"/>
          <p:cNvGraphicFramePr/>
          <p:nvPr/>
        </p:nvGraphicFramePr>
        <p:xfrm>
          <a:off x="107504" y="1131590"/>
          <a:ext cx="8280920" cy="3544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фото на разворот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0"/>
            <a:ext cx="3533588" cy="235572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lang="en"/>
          </a:p>
        </p:txBody>
      </p:sp>
      <p:pic>
        <p:nvPicPr>
          <p:cNvPr id="5" name="Рисунок 4" descr="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0"/>
            <a:ext cx="4788024" cy="2352516"/>
          </a:xfrm>
          <a:prstGeom prst="rect">
            <a:avLst/>
          </a:prstGeom>
        </p:spPr>
      </p:pic>
      <p:pic>
        <p:nvPicPr>
          <p:cNvPr id="7" name="Рисунок 6" descr="изображение_viber_2021-12-20_15-45-47-65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2329104"/>
            <a:ext cx="3491880" cy="2618910"/>
          </a:xfrm>
          <a:prstGeom prst="rect">
            <a:avLst/>
          </a:prstGeom>
        </p:spPr>
      </p:pic>
      <p:pic>
        <p:nvPicPr>
          <p:cNvPr id="9" name="Рисунок 8" descr="WhatsApp Image 2021-12-28 at 11.00.54 (3)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608" y="2341652"/>
            <a:ext cx="4608512" cy="259228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grpSp>
        <p:nvGrpSpPr>
          <p:cNvPr id="10" name="Google Shape;1299;p49"/>
          <p:cNvGrpSpPr/>
          <p:nvPr/>
        </p:nvGrpSpPr>
        <p:grpSpPr>
          <a:xfrm>
            <a:off x="395536" y="987574"/>
            <a:ext cx="445779" cy="427468"/>
            <a:chOff x="8074325" y="4438852"/>
            <a:chExt cx="720160" cy="690579"/>
          </a:xfrm>
        </p:grpSpPr>
        <p:sp>
          <p:nvSpPr>
            <p:cNvPr id="11" name="Google Shape;1300;p49"/>
            <p:cNvSpPr/>
            <p:nvPr/>
          </p:nvSpPr>
          <p:spPr>
            <a:xfrm>
              <a:off x="8177523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52" y="231"/>
                  </a:moveTo>
                  <a:cubicBezTo>
                    <a:pt x="0" y="320"/>
                    <a:pt x="31" y="435"/>
                    <a:pt x="120" y="487"/>
                  </a:cubicBezTo>
                  <a:cubicBezTo>
                    <a:pt x="210" y="539"/>
                    <a:pt x="325" y="508"/>
                    <a:pt x="377" y="418"/>
                  </a:cubicBezTo>
                  <a:cubicBezTo>
                    <a:pt x="394" y="388"/>
                    <a:pt x="402" y="355"/>
                    <a:pt x="402" y="323"/>
                  </a:cubicBezTo>
                  <a:cubicBezTo>
                    <a:pt x="402" y="323"/>
                    <a:pt x="402" y="323"/>
                    <a:pt x="402" y="323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4" y="177"/>
                    <a:pt x="69" y="201"/>
                    <a:pt x="52" y="2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301;p49"/>
            <p:cNvSpPr/>
            <p:nvPr/>
          </p:nvSpPr>
          <p:spPr>
            <a:xfrm>
              <a:off x="8434850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50" y="308"/>
                  </a:moveTo>
                  <a:cubicBezTo>
                    <a:pt x="402" y="218"/>
                    <a:pt x="371" y="103"/>
                    <a:pt x="281" y="51"/>
                  </a:cubicBezTo>
                  <a:cubicBezTo>
                    <a:pt x="191" y="0"/>
                    <a:pt x="77" y="30"/>
                    <a:pt x="25" y="120"/>
                  </a:cubicBezTo>
                  <a:cubicBezTo>
                    <a:pt x="8" y="150"/>
                    <a:pt x="0" y="183"/>
                    <a:pt x="0" y="215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539"/>
                    <a:pt x="0" y="539"/>
                    <a:pt x="0" y="539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308" y="361"/>
                    <a:pt x="332" y="338"/>
                    <a:pt x="350" y="3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02;p49"/>
            <p:cNvSpPr/>
            <p:nvPr/>
          </p:nvSpPr>
          <p:spPr>
            <a:xfrm>
              <a:off x="8434850" y="4663708"/>
              <a:ext cx="359635" cy="240202"/>
            </a:xfrm>
            <a:custGeom>
              <a:avLst/>
              <a:gdLst/>
              <a:ahLst/>
              <a:cxnLst/>
              <a:rect l="l" t="t" r="r" b="b"/>
              <a:pathLst>
                <a:path w="562" h="375" extrusionOk="0">
                  <a:moveTo>
                    <a:pt x="375" y="375"/>
                  </a:moveTo>
                  <a:cubicBezTo>
                    <a:pt x="478" y="375"/>
                    <a:pt x="562" y="291"/>
                    <a:pt x="562" y="188"/>
                  </a:cubicBezTo>
                  <a:cubicBezTo>
                    <a:pt x="562" y="84"/>
                    <a:pt x="478" y="0"/>
                    <a:pt x="375" y="0"/>
                  </a:cubicBezTo>
                  <a:cubicBezTo>
                    <a:pt x="340" y="0"/>
                    <a:pt x="308" y="9"/>
                    <a:pt x="280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308" y="366"/>
                    <a:pt x="340" y="375"/>
                    <a:pt x="375" y="3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303;p49"/>
            <p:cNvSpPr/>
            <p:nvPr/>
          </p:nvSpPr>
          <p:spPr>
            <a:xfrm>
              <a:off x="8434850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25" y="418"/>
                  </a:moveTo>
                  <a:cubicBezTo>
                    <a:pt x="77" y="508"/>
                    <a:pt x="191" y="539"/>
                    <a:pt x="281" y="487"/>
                  </a:cubicBezTo>
                  <a:cubicBezTo>
                    <a:pt x="371" y="435"/>
                    <a:pt x="402" y="320"/>
                    <a:pt x="350" y="231"/>
                  </a:cubicBezTo>
                  <a:cubicBezTo>
                    <a:pt x="332" y="201"/>
                    <a:pt x="308" y="177"/>
                    <a:pt x="280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55"/>
                    <a:pt x="8" y="388"/>
                    <a:pt x="25" y="4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304;p49"/>
            <p:cNvSpPr/>
            <p:nvPr/>
          </p:nvSpPr>
          <p:spPr>
            <a:xfrm>
              <a:off x="8074325" y="4663708"/>
              <a:ext cx="360524" cy="240202"/>
            </a:xfrm>
            <a:custGeom>
              <a:avLst/>
              <a:gdLst/>
              <a:ahLst/>
              <a:cxnLst/>
              <a:rect l="l" t="t" r="r" b="b"/>
              <a:pathLst>
                <a:path w="563" h="375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1"/>
                    <a:pt x="84" y="375"/>
                    <a:pt x="188" y="375"/>
                  </a:cubicBezTo>
                  <a:cubicBezTo>
                    <a:pt x="222" y="375"/>
                    <a:pt x="255" y="366"/>
                    <a:pt x="283" y="349"/>
                  </a:cubicBezTo>
                  <a:cubicBezTo>
                    <a:pt x="283" y="349"/>
                    <a:pt x="283" y="349"/>
                    <a:pt x="283" y="349"/>
                  </a:cubicBezTo>
                  <a:cubicBezTo>
                    <a:pt x="563" y="188"/>
                    <a:pt x="563" y="188"/>
                    <a:pt x="563" y="188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55" y="9"/>
                    <a:pt x="222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305;p49"/>
            <p:cNvSpPr/>
            <p:nvPr/>
          </p:nvSpPr>
          <p:spPr>
            <a:xfrm>
              <a:off x="8177523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77" y="120"/>
                  </a:moveTo>
                  <a:cubicBezTo>
                    <a:pt x="325" y="30"/>
                    <a:pt x="210" y="0"/>
                    <a:pt x="120" y="51"/>
                  </a:cubicBezTo>
                  <a:cubicBezTo>
                    <a:pt x="31" y="103"/>
                    <a:pt x="0" y="218"/>
                    <a:pt x="52" y="308"/>
                  </a:cubicBezTo>
                  <a:cubicBezTo>
                    <a:pt x="69" y="338"/>
                    <a:pt x="94" y="361"/>
                    <a:pt x="122" y="377"/>
                  </a:cubicBezTo>
                  <a:cubicBezTo>
                    <a:pt x="122" y="377"/>
                    <a:pt x="122" y="377"/>
                    <a:pt x="122" y="377"/>
                  </a:cubicBezTo>
                  <a:cubicBezTo>
                    <a:pt x="402" y="539"/>
                    <a:pt x="402" y="539"/>
                    <a:pt x="402" y="539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183"/>
                    <a:pt x="394" y="150"/>
                    <a:pt x="377" y="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img_20201218_103422-scal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096" y="2664296"/>
            <a:ext cx="2564904" cy="1923678"/>
          </a:xfrm>
          <a:prstGeom prst="rect">
            <a:avLst/>
          </a:prstGeom>
        </p:spPr>
      </p:pic>
      <p:pic>
        <p:nvPicPr>
          <p:cNvPr id="9" name="Рисунок 8" descr="img_20201218_103542-scale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0"/>
            <a:ext cx="4067944" cy="3050958"/>
          </a:xfrm>
          <a:prstGeom prst="snip2DiagRect">
            <a:avLst/>
          </a:prstGeom>
        </p:spPr>
      </p:pic>
      <p:sp>
        <p:nvSpPr>
          <p:cNvPr id="188" name="Google Shape;188;p2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  <p:pic>
        <p:nvPicPr>
          <p:cNvPr id="189" name="Google Shape;189;p22" descr="2.jpg"/>
          <p:cNvPicPr preferRelativeResize="0"/>
          <p:nvPr/>
        </p:nvPicPr>
        <p:blipFill>
          <a:blip r:embed="rId5"/>
          <a:stretch>
            <a:fillRect/>
          </a:stretch>
        </p:blipFill>
        <p:spPr>
          <a:xfrm flipH="1">
            <a:off x="611560" y="0"/>
            <a:ext cx="6840760" cy="4587974"/>
          </a:xfrm>
          <a:prstGeom prst="parallelogram">
            <a:avLst>
              <a:gd name="adj" fmla="val 51555"/>
            </a:avLst>
          </a:prstGeom>
          <a:noFill/>
          <a:ln w="28575"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971600" y="4587974"/>
            <a:ext cx="5688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Красноэховская</a:t>
            </a:r>
            <a:r>
              <a:rPr lang="ru-RU" dirty="0" smtClean="0"/>
              <a:t> сельская библиотека Гусь-Хрустального района </a:t>
            </a:r>
            <a:endParaRPr lang="ru-RU" dirty="0"/>
          </a:p>
        </p:txBody>
      </p:sp>
      <p:grpSp>
        <p:nvGrpSpPr>
          <p:cNvPr id="16" name="Google Shape;1293;p49"/>
          <p:cNvGrpSpPr/>
          <p:nvPr/>
        </p:nvGrpSpPr>
        <p:grpSpPr>
          <a:xfrm>
            <a:off x="395536" y="1059582"/>
            <a:ext cx="445818" cy="423063"/>
            <a:chOff x="7000306" y="4442411"/>
            <a:chExt cx="720224" cy="683463"/>
          </a:xfrm>
        </p:grpSpPr>
        <p:sp>
          <p:nvSpPr>
            <p:cNvPr id="17" name="Google Shape;1294;p49"/>
            <p:cNvSpPr/>
            <p:nvPr/>
          </p:nvSpPr>
          <p:spPr>
            <a:xfrm>
              <a:off x="7360523" y="4580400"/>
              <a:ext cx="360007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332" y="529"/>
                  </a:moveTo>
                  <a:cubicBezTo>
                    <a:pt x="382" y="547"/>
                    <a:pt x="438" y="548"/>
                    <a:pt x="493" y="531"/>
                  </a:cubicBezTo>
                  <a:cubicBezTo>
                    <a:pt x="627" y="487"/>
                    <a:pt x="701" y="342"/>
                    <a:pt x="657" y="208"/>
                  </a:cubicBezTo>
                  <a:cubicBezTo>
                    <a:pt x="614" y="74"/>
                    <a:pt x="469" y="0"/>
                    <a:pt x="335" y="44"/>
                  </a:cubicBezTo>
                  <a:cubicBezTo>
                    <a:pt x="280" y="62"/>
                    <a:pt x="236" y="96"/>
                    <a:pt x="205" y="140"/>
                  </a:cubicBezTo>
                  <a:cubicBezTo>
                    <a:pt x="0" y="422"/>
                    <a:pt x="0" y="422"/>
                    <a:pt x="0" y="422"/>
                  </a:cubicBezTo>
                  <a:lnTo>
                    <a:pt x="332" y="5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295;p49"/>
            <p:cNvSpPr/>
            <p:nvPr/>
          </p:nvSpPr>
          <p:spPr>
            <a:xfrm>
              <a:off x="7359894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1" y="348"/>
                  </a:moveTo>
                  <a:cubicBezTo>
                    <a:pt x="0" y="402"/>
                    <a:pt x="16" y="456"/>
                    <a:pt x="50" y="502"/>
                  </a:cubicBezTo>
                  <a:cubicBezTo>
                    <a:pt x="133" y="617"/>
                    <a:pt x="293" y="642"/>
                    <a:pt x="407" y="559"/>
                  </a:cubicBezTo>
                  <a:cubicBezTo>
                    <a:pt x="522" y="476"/>
                    <a:pt x="547" y="316"/>
                    <a:pt x="464" y="201"/>
                  </a:cubicBezTo>
                  <a:cubicBezTo>
                    <a:pt x="430" y="155"/>
                    <a:pt x="384" y="123"/>
                    <a:pt x="333" y="107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3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296;p49"/>
            <p:cNvSpPr/>
            <p:nvPr/>
          </p:nvSpPr>
          <p:spPr>
            <a:xfrm>
              <a:off x="7079935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214" y="107"/>
                  </a:moveTo>
                  <a:cubicBezTo>
                    <a:pt x="163" y="123"/>
                    <a:pt x="117" y="155"/>
                    <a:pt x="83" y="201"/>
                  </a:cubicBezTo>
                  <a:cubicBezTo>
                    <a:pt x="0" y="316"/>
                    <a:pt x="25" y="476"/>
                    <a:pt x="140" y="559"/>
                  </a:cubicBezTo>
                  <a:cubicBezTo>
                    <a:pt x="254" y="642"/>
                    <a:pt x="414" y="617"/>
                    <a:pt x="497" y="502"/>
                  </a:cubicBezTo>
                  <a:cubicBezTo>
                    <a:pt x="531" y="456"/>
                    <a:pt x="547" y="402"/>
                    <a:pt x="546" y="348"/>
                  </a:cubicBezTo>
                  <a:cubicBezTo>
                    <a:pt x="546" y="0"/>
                    <a:pt x="546" y="0"/>
                    <a:pt x="546" y="0"/>
                  </a:cubicBezTo>
                  <a:lnTo>
                    <a:pt x="214" y="10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297;p49"/>
            <p:cNvSpPr/>
            <p:nvPr/>
          </p:nvSpPr>
          <p:spPr>
            <a:xfrm>
              <a:off x="7000306" y="4580400"/>
              <a:ext cx="360216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496" y="140"/>
                  </a:moveTo>
                  <a:cubicBezTo>
                    <a:pt x="465" y="96"/>
                    <a:pt x="421" y="62"/>
                    <a:pt x="366" y="44"/>
                  </a:cubicBezTo>
                  <a:cubicBezTo>
                    <a:pt x="232" y="0"/>
                    <a:pt x="87" y="74"/>
                    <a:pt x="44" y="208"/>
                  </a:cubicBezTo>
                  <a:cubicBezTo>
                    <a:pt x="0" y="342"/>
                    <a:pt x="74" y="487"/>
                    <a:pt x="208" y="531"/>
                  </a:cubicBezTo>
                  <a:cubicBezTo>
                    <a:pt x="263" y="548"/>
                    <a:pt x="319" y="547"/>
                    <a:pt x="369" y="529"/>
                  </a:cubicBezTo>
                  <a:cubicBezTo>
                    <a:pt x="701" y="422"/>
                    <a:pt x="701" y="422"/>
                    <a:pt x="701" y="422"/>
                  </a:cubicBezTo>
                  <a:lnTo>
                    <a:pt x="496" y="14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298;p49"/>
            <p:cNvSpPr/>
            <p:nvPr/>
          </p:nvSpPr>
          <p:spPr>
            <a:xfrm>
              <a:off x="7228925" y="4442411"/>
              <a:ext cx="262985" cy="354379"/>
            </a:xfrm>
            <a:custGeom>
              <a:avLst/>
              <a:gdLst/>
              <a:ahLst/>
              <a:cxnLst/>
              <a:rect l="l" t="t" r="r" b="b"/>
              <a:pathLst>
                <a:path w="512" h="691" extrusionOk="0">
                  <a:moveTo>
                    <a:pt x="461" y="409"/>
                  </a:moveTo>
                  <a:cubicBezTo>
                    <a:pt x="493" y="366"/>
                    <a:pt x="512" y="313"/>
                    <a:pt x="512" y="255"/>
                  </a:cubicBezTo>
                  <a:cubicBezTo>
                    <a:pt x="512" y="114"/>
                    <a:pt x="397" y="0"/>
                    <a:pt x="256" y="0"/>
                  </a:cubicBezTo>
                  <a:cubicBezTo>
                    <a:pt x="115" y="0"/>
                    <a:pt x="0" y="114"/>
                    <a:pt x="0" y="255"/>
                  </a:cubicBezTo>
                  <a:cubicBezTo>
                    <a:pt x="0" y="313"/>
                    <a:pt x="19" y="366"/>
                    <a:pt x="51" y="409"/>
                  </a:cubicBezTo>
                  <a:cubicBezTo>
                    <a:pt x="256" y="691"/>
                    <a:pt x="256" y="691"/>
                    <a:pt x="256" y="691"/>
                  </a:cubicBezTo>
                  <a:lnTo>
                    <a:pt x="461" y="4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lang="en"/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267494"/>
            <a:ext cx="7632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Новое </a:t>
            </a:r>
            <a:r>
              <a:rPr lang="ru-RU" b="1" dirty="0" err="1" smtClean="0"/>
              <a:t>ПРОчтение</a:t>
            </a:r>
            <a:r>
              <a:rPr lang="ru-RU" b="1" dirty="0" smtClean="0"/>
              <a:t> #Предлагаем книги #Развиваем способности #Объединяем интересы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Рисунок 4" descr="img_20201225_092722-scal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5566"/>
            <a:ext cx="4293096" cy="3219822"/>
          </a:xfrm>
          <a:prstGeom prst="snip1Rect">
            <a:avLst/>
          </a:prstGeom>
        </p:spPr>
      </p:pic>
      <p:pic>
        <p:nvPicPr>
          <p:cNvPr id="6" name="Рисунок 5" descr="img_20201225_091620-scal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1419622"/>
            <a:ext cx="4485117" cy="3363838"/>
          </a:xfrm>
          <a:prstGeom prst="round2Diag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4227934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Юрьев-Польская</a:t>
            </a:r>
            <a:r>
              <a:rPr lang="ru-RU" dirty="0" smtClean="0"/>
              <a:t> центральная детская библиотека</a:t>
            </a:r>
            <a:endParaRPr lang="ru-RU" dirty="0"/>
          </a:p>
        </p:txBody>
      </p:sp>
      <p:grpSp>
        <p:nvGrpSpPr>
          <p:cNvPr id="8" name="Google Shape;1164;p49"/>
          <p:cNvGrpSpPr/>
          <p:nvPr/>
        </p:nvGrpSpPr>
        <p:grpSpPr>
          <a:xfrm>
            <a:off x="8460432" y="339502"/>
            <a:ext cx="460705" cy="491455"/>
            <a:chOff x="9901824" y="937343"/>
            <a:chExt cx="744273" cy="793950"/>
          </a:xfrm>
        </p:grpSpPr>
        <p:grpSp>
          <p:nvGrpSpPr>
            <p:cNvPr id="9" name="Google Shape;1165;p49"/>
            <p:cNvGrpSpPr/>
            <p:nvPr/>
          </p:nvGrpSpPr>
          <p:grpSpPr>
            <a:xfrm>
              <a:off x="9901824" y="937343"/>
              <a:ext cx="744273" cy="793950"/>
              <a:chOff x="9901824" y="937343"/>
              <a:chExt cx="744273" cy="793950"/>
            </a:xfrm>
          </p:grpSpPr>
          <p:sp>
            <p:nvSpPr>
              <p:cNvPr id="16" name="Google Shape;1166;p49"/>
              <p:cNvSpPr/>
              <p:nvPr/>
            </p:nvSpPr>
            <p:spPr>
              <a:xfrm>
                <a:off x="10463799" y="1043794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167;p49"/>
              <p:cNvSpPr/>
              <p:nvPr/>
            </p:nvSpPr>
            <p:spPr>
              <a:xfrm>
                <a:off x="10546077" y="1303491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168;p49"/>
              <p:cNvSpPr/>
              <p:nvPr/>
            </p:nvSpPr>
            <p:spPr>
              <a:xfrm>
                <a:off x="10463799" y="1499539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169;p49"/>
              <p:cNvSpPr/>
              <p:nvPr/>
            </p:nvSpPr>
            <p:spPr>
              <a:xfrm>
                <a:off x="10008275" y="1500204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1170;p49"/>
              <p:cNvSpPr/>
              <p:nvPr/>
            </p:nvSpPr>
            <p:spPr>
              <a:xfrm>
                <a:off x="9901824" y="1303934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1171;p49"/>
              <p:cNvSpPr/>
              <p:nvPr/>
            </p:nvSpPr>
            <p:spPr>
              <a:xfrm>
                <a:off x="10008275" y="1044237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172;p49"/>
              <p:cNvSpPr/>
              <p:nvPr/>
            </p:nvSpPr>
            <p:spPr>
              <a:xfrm>
                <a:off x="10267751" y="937343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173;p49"/>
              <p:cNvSpPr/>
              <p:nvPr/>
            </p:nvSpPr>
            <p:spPr>
              <a:xfrm>
                <a:off x="10183698" y="1629498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1174;p49"/>
              <p:cNvSpPr/>
              <p:nvPr/>
            </p:nvSpPr>
            <p:spPr>
              <a:xfrm>
                <a:off x="10188356" y="1667865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1175;p49"/>
              <p:cNvSpPr/>
              <p:nvPr/>
            </p:nvSpPr>
            <p:spPr>
              <a:xfrm>
                <a:off x="10212751" y="1705567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" name="Google Shape;1176;p49"/>
            <p:cNvSpPr/>
            <p:nvPr/>
          </p:nvSpPr>
          <p:spPr>
            <a:xfrm>
              <a:off x="10047751" y="1220548"/>
              <a:ext cx="217117" cy="205362"/>
            </a:xfrm>
            <a:custGeom>
              <a:avLst/>
              <a:gdLst/>
              <a:ahLst/>
              <a:cxnLst/>
              <a:rect l="l" t="t" r="r" b="b"/>
              <a:pathLst>
                <a:path w="380" h="359" extrusionOk="0">
                  <a:moveTo>
                    <a:pt x="63" y="268"/>
                  </a:moveTo>
                  <a:cubicBezTo>
                    <a:pt x="78" y="297"/>
                    <a:pt x="94" y="324"/>
                    <a:pt x="108" y="350"/>
                  </a:cubicBezTo>
                  <a:cubicBezTo>
                    <a:pt x="113" y="359"/>
                    <a:pt x="113" y="359"/>
                    <a:pt x="113" y="359"/>
                  </a:cubicBezTo>
                  <a:cubicBezTo>
                    <a:pt x="380" y="206"/>
                    <a:pt x="380" y="206"/>
                    <a:pt x="380" y="206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2"/>
                    <a:pt x="22" y="4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0" y="88"/>
                    <a:pt x="14" y="174"/>
                    <a:pt x="63" y="26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77;p49"/>
            <p:cNvSpPr/>
            <p:nvPr/>
          </p:nvSpPr>
          <p:spPr>
            <a:xfrm>
              <a:off x="10063053" y="1080830"/>
              <a:ext cx="205806" cy="250604"/>
            </a:xfrm>
            <a:custGeom>
              <a:avLst/>
              <a:gdLst/>
              <a:ahLst/>
              <a:cxnLst/>
              <a:rect l="l" t="t" r="r" b="b"/>
              <a:pathLst>
                <a:path w="360" h="438" extrusionOk="0">
                  <a:moveTo>
                    <a:pt x="0" y="230"/>
                  </a:moveTo>
                  <a:cubicBezTo>
                    <a:pt x="360" y="438"/>
                    <a:pt x="360" y="438"/>
                    <a:pt x="360" y="438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174" y="3"/>
                    <a:pt x="40" y="117"/>
                    <a:pt x="0" y="2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178;p49"/>
            <p:cNvSpPr/>
            <p:nvPr/>
          </p:nvSpPr>
          <p:spPr>
            <a:xfrm>
              <a:off x="10276400" y="1080830"/>
              <a:ext cx="208024" cy="250604"/>
            </a:xfrm>
            <a:custGeom>
              <a:avLst/>
              <a:gdLst/>
              <a:ahLst/>
              <a:cxnLst/>
              <a:rect l="l" t="t" r="r" b="b"/>
              <a:pathLst>
                <a:path w="364" h="438" extrusionOk="0">
                  <a:moveTo>
                    <a:pt x="0" y="0"/>
                  </a:moveTo>
                  <a:cubicBezTo>
                    <a:pt x="0" y="438"/>
                    <a:pt x="0" y="438"/>
                    <a:pt x="0" y="438"/>
                  </a:cubicBezTo>
                  <a:cubicBezTo>
                    <a:pt x="364" y="228"/>
                    <a:pt x="364" y="228"/>
                    <a:pt x="364" y="228"/>
                  </a:cubicBezTo>
                  <a:cubicBezTo>
                    <a:pt x="323" y="115"/>
                    <a:pt x="186" y="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179;p49"/>
            <p:cNvSpPr/>
            <p:nvPr/>
          </p:nvSpPr>
          <p:spPr>
            <a:xfrm>
              <a:off x="10280392" y="1218773"/>
              <a:ext cx="219334" cy="208689"/>
            </a:xfrm>
            <a:custGeom>
              <a:avLst/>
              <a:gdLst/>
              <a:ahLst/>
              <a:cxnLst/>
              <a:rect l="l" t="t" r="r" b="b"/>
              <a:pathLst>
                <a:path w="384" h="365" extrusionOk="0">
                  <a:moveTo>
                    <a:pt x="322" y="271"/>
                  </a:moveTo>
                  <a:cubicBezTo>
                    <a:pt x="371" y="177"/>
                    <a:pt x="384" y="91"/>
                    <a:pt x="364" y="9"/>
                  </a:cubicBezTo>
                  <a:cubicBezTo>
                    <a:pt x="364" y="9"/>
                    <a:pt x="364" y="9"/>
                    <a:pt x="364" y="9"/>
                  </a:cubicBezTo>
                  <a:cubicBezTo>
                    <a:pt x="363" y="6"/>
                    <a:pt x="362" y="3"/>
                    <a:pt x="361" y="0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270" y="365"/>
                    <a:pt x="270" y="365"/>
                    <a:pt x="270" y="365"/>
                  </a:cubicBezTo>
                  <a:cubicBezTo>
                    <a:pt x="277" y="353"/>
                    <a:pt x="277" y="353"/>
                    <a:pt x="277" y="353"/>
                  </a:cubicBezTo>
                  <a:cubicBezTo>
                    <a:pt x="291" y="327"/>
                    <a:pt x="307" y="300"/>
                    <a:pt x="322" y="27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180;p49"/>
            <p:cNvSpPr/>
            <p:nvPr/>
          </p:nvSpPr>
          <p:spPr>
            <a:xfrm>
              <a:off x="10116279" y="1345184"/>
              <a:ext cx="152580" cy="267681"/>
            </a:xfrm>
            <a:custGeom>
              <a:avLst/>
              <a:gdLst/>
              <a:ahLst/>
              <a:cxnLst/>
              <a:rect l="l" t="t" r="r" b="b"/>
              <a:pathLst>
                <a:path w="267" h="468" extrusionOk="0">
                  <a:moveTo>
                    <a:pt x="267" y="468"/>
                  </a:moveTo>
                  <a:cubicBezTo>
                    <a:pt x="267" y="0"/>
                    <a:pt x="267" y="0"/>
                    <a:pt x="267" y="0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21" y="190"/>
                    <a:pt x="42" y="229"/>
                    <a:pt x="61" y="272"/>
                  </a:cubicBezTo>
                  <a:cubicBezTo>
                    <a:pt x="75" y="304"/>
                    <a:pt x="83" y="346"/>
                    <a:pt x="90" y="383"/>
                  </a:cubicBezTo>
                  <a:cubicBezTo>
                    <a:pt x="92" y="398"/>
                    <a:pt x="95" y="411"/>
                    <a:pt x="98" y="424"/>
                  </a:cubicBezTo>
                  <a:cubicBezTo>
                    <a:pt x="105" y="457"/>
                    <a:pt x="116" y="466"/>
                    <a:pt x="151" y="467"/>
                  </a:cubicBezTo>
                  <a:cubicBezTo>
                    <a:pt x="157" y="468"/>
                    <a:pt x="157" y="468"/>
                    <a:pt x="157" y="468"/>
                  </a:cubicBezTo>
                  <a:cubicBezTo>
                    <a:pt x="185" y="468"/>
                    <a:pt x="185" y="468"/>
                    <a:pt x="185" y="468"/>
                  </a:cubicBezTo>
                  <a:cubicBezTo>
                    <a:pt x="237" y="468"/>
                    <a:pt x="237" y="468"/>
                    <a:pt x="237" y="468"/>
                  </a:cubicBezTo>
                  <a:cubicBezTo>
                    <a:pt x="247" y="468"/>
                    <a:pt x="257" y="468"/>
                    <a:pt x="267" y="4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181;p49"/>
            <p:cNvSpPr/>
            <p:nvPr/>
          </p:nvSpPr>
          <p:spPr>
            <a:xfrm>
              <a:off x="10276400" y="1345184"/>
              <a:ext cx="154798" cy="267681"/>
            </a:xfrm>
            <a:custGeom>
              <a:avLst/>
              <a:gdLst/>
              <a:ahLst/>
              <a:cxnLst/>
              <a:rect l="l" t="t" r="r" b="b"/>
              <a:pathLst>
                <a:path w="271" h="468" extrusionOk="0">
                  <a:moveTo>
                    <a:pt x="174" y="424"/>
                  </a:moveTo>
                  <a:cubicBezTo>
                    <a:pt x="177" y="411"/>
                    <a:pt x="180" y="398"/>
                    <a:pt x="182" y="383"/>
                  </a:cubicBezTo>
                  <a:cubicBezTo>
                    <a:pt x="189" y="346"/>
                    <a:pt x="197" y="304"/>
                    <a:pt x="211" y="272"/>
                  </a:cubicBezTo>
                  <a:cubicBezTo>
                    <a:pt x="230" y="229"/>
                    <a:pt x="251" y="191"/>
                    <a:pt x="271" y="15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67"/>
                    <a:pt x="0" y="467"/>
                    <a:pt x="0" y="467"/>
                  </a:cubicBezTo>
                  <a:cubicBezTo>
                    <a:pt x="5" y="467"/>
                    <a:pt x="5" y="467"/>
                    <a:pt x="5" y="467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15" y="468"/>
                    <a:pt x="25" y="468"/>
                    <a:pt x="36" y="468"/>
                  </a:cubicBezTo>
                  <a:cubicBezTo>
                    <a:pt x="42" y="467"/>
                    <a:pt x="42" y="467"/>
                    <a:pt x="42" y="467"/>
                  </a:cubicBezTo>
                  <a:cubicBezTo>
                    <a:pt x="94" y="468"/>
                    <a:pt x="94" y="468"/>
                    <a:pt x="94" y="468"/>
                  </a:cubicBezTo>
                  <a:cubicBezTo>
                    <a:pt x="101" y="468"/>
                    <a:pt x="108" y="468"/>
                    <a:pt x="115" y="467"/>
                  </a:cubicBezTo>
                  <a:cubicBezTo>
                    <a:pt x="157" y="467"/>
                    <a:pt x="167" y="456"/>
                    <a:pt x="174" y="4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34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680" y="2499742"/>
            <a:ext cx="2880320" cy="2160240"/>
          </a:xfrm>
          <a:prstGeom prst="rect">
            <a:avLst/>
          </a:prstGeom>
        </p:spPr>
      </p:pic>
      <p:pic>
        <p:nvPicPr>
          <p:cNvPr id="5" name="Рисунок 4" descr="WhatsApp Image 2021-12-28 at 11.00.54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43758"/>
            <a:ext cx="3547887" cy="1995686"/>
          </a:xfrm>
          <a:prstGeom prst="snip2DiagRect">
            <a:avLst>
              <a:gd name="adj1" fmla="val 0"/>
              <a:gd name="adj2" fmla="val 50000"/>
            </a:avLst>
          </a:prstGeom>
        </p:spPr>
      </p:pic>
      <p:pic>
        <p:nvPicPr>
          <p:cNvPr id="4" name="Рисунок 3" descr="WhatsApp Image 2021-12-28 at 11.00.54 (1)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0"/>
            <a:ext cx="4499992" cy="2531246"/>
          </a:xfrm>
          <a:prstGeom prst="rect">
            <a:avLst/>
          </a:prstGeom>
        </p:spPr>
      </p:pic>
      <p:sp>
        <p:nvSpPr>
          <p:cNvPr id="188" name="Google Shape;188;p2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/>
          </a:p>
        </p:txBody>
      </p:sp>
      <p:pic>
        <p:nvPicPr>
          <p:cNvPr id="189" name="Google Shape;189;p22" descr="2.jpg"/>
          <p:cNvPicPr preferRelativeResize="0"/>
          <p:nvPr/>
        </p:nvPicPr>
        <p:blipFill>
          <a:blip r:embed="rId6"/>
          <a:stretch>
            <a:fillRect/>
          </a:stretch>
        </p:blipFill>
        <p:spPr>
          <a:xfrm flipH="1">
            <a:off x="611560" y="0"/>
            <a:ext cx="6768752" cy="4659982"/>
          </a:xfrm>
          <a:prstGeom prst="parallelogram">
            <a:avLst>
              <a:gd name="adj" fmla="val 51555"/>
            </a:avLst>
          </a:prstGeom>
          <a:noFill/>
          <a:ln w="28575">
            <a:solidFill>
              <a:schemeClr val="accent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1043608" y="4640237"/>
            <a:ext cx="77768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Детская районная библиотека ЦБС </a:t>
            </a:r>
            <a:r>
              <a:rPr lang="ru-RU" dirty="0" err="1" smtClean="0"/>
              <a:t>Камешковского</a:t>
            </a:r>
            <a:r>
              <a:rPr lang="ru-RU" dirty="0" smtClean="0"/>
              <a:t> района</a:t>
            </a:r>
            <a:endParaRPr lang="ru-RU" dirty="0"/>
          </a:p>
        </p:txBody>
      </p:sp>
      <p:grpSp>
        <p:nvGrpSpPr>
          <p:cNvPr id="8" name="Google Shape;1164;p49"/>
          <p:cNvGrpSpPr/>
          <p:nvPr/>
        </p:nvGrpSpPr>
        <p:grpSpPr>
          <a:xfrm>
            <a:off x="611560" y="1635646"/>
            <a:ext cx="460705" cy="491455"/>
            <a:chOff x="9901824" y="937343"/>
            <a:chExt cx="744273" cy="793950"/>
          </a:xfrm>
        </p:grpSpPr>
        <p:grpSp>
          <p:nvGrpSpPr>
            <p:cNvPr id="9" name="Google Shape;1165;p49"/>
            <p:cNvGrpSpPr/>
            <p:nvPr/>
          </p:nvGrpSpPr>
          <p:grpSpPr>
            <a:xfrm>
              <a:off x="9901824" y="937343"/>
              <a:ext cx="744273" cy="793950"/>
              <a:chOff x="9901824" y="937343"/>
              <a:chExt cx="744273" cy="793950"/>
            </a:xfrm>
          </p:grpSpPr>
          <p:sp>
            <p:nvSpPr>
              <p:cNvPr id="16" name="Google Shape;1166;p49"/>
              <p:cNvSpPr/>
              <p:nvPr/>
            </p:nvSpPr>
            <p:spPr>
              <a:xfrm>
                <a:off x="10463799" y="1043794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167;p49"/>
              <p:cNvSpPr/>
              <p:nvPr/>
            </p:nvSpPr>
            <p:spPr>
              <a:xfrm>
                <a:off x="10546077" y="1303491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168;p49"/>
              <p:cNvSpPr/>
              <p:nvPr/>
            </p:nvSpPr>
            <p:spPr>
              <a:xfrm>
                <a:off x="10463799" y="1499539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169;p49"/>
              <p:cNvSpPr/>
              <p:nvPr/>
            </p:nvSpPr>
            <p:spPr>
              <a:xfrm>
                <a:off x="10008275" y="1500204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1170;p49"/>
              <p:cNvSpPr/>
              <p:nvPr/>
            </p:nvSpPr>
            <p:spPr>
              <a:xfrm>
                <a:off x="9901824" y="1303934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1171;p49"/>
              <p:cNvSpPr/>
              <p:nvPr/>
            </p:nvSpPr>
            <p:spPr>
              <a:xfrm>
                <a:off x="10008275" y="1044237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172;p49"/>
              <p:cNvSpPr/>
              <p:nvPr/>
            </p:nvSpPr>
            <p:spPr>
              <a:xfrm>
                <a:off x="10267751" y="937343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173;p49"/>
              <p:cNvSpPr/>
              <p:nvPr/>
            </p:nvSpPr>
            <p:spPr>
              <a:xfrm>
                <a:off x="10183698" y="1629498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1174;p49"/>
              <p:cNvSpPr/>
              <p:nvPr/>
            </p:nvSpPr>
            <p:spPr>
              <a:xfrm>
                <a:off x="10188356" y="1667865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1175;p49"/>
              <p:cNvSpPr/>
              <p:nvPr/>
            </p:nvSpPr>
            <p:spPr>
              <a:xfrm>
                <a:off x="10212751" y="1705567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" name="Google Shape;1176;p49"/>
            <p:cNvSpPr/>
            <p:nvPr/>
          </p:nvSpPr>
          <p:spPr>
            <a:xfrm>
              <a:off x="10047751" y="1220548"/>
              <a:ext cx="217117" cy="205362"/>
            </a:xfrm>
            <a:custGeom>
              <a:avLst/>
              <a:gdLst/>
              <a:ahLst/>
              <a:cxnLst/>
              <a:rect l="l" t="t" r="r" b="b"/>
              <a:pathLst>
                <a:path w="380" h="359" extrusionOk="0">
                  <a:moveTo>
                    <a:pt x="63" y="268"/>
                  </a:moveTo>
                  <a:cubicBezTo>
                    <a:pt x="78" y="297"/>
                    <a:pt x="94" y="324"/>
                    <a:pt x="108" y="350"/>
                  </a:cubicBezTo>
                  <a:cubicBezTo>
                    <a:pt x="113" y="359"/>
                    <a:pt x="113" y="359"/>
                    <a:pt x="113" y="359"/>
                  </a:cubicBezTo>
                  <a:cubicBezTo>
                    <a:pt x="380" y="206"/>
                    <a:pt x="380" y="206"/>
                    <a:pt x="380" y="206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2"/>
                    <a:pt x="22" y="4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0" y="88"/>
                    <a:pt x="14" y="174"/>
                    <a:pt x="63" y="26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77;p49"/>
            <p:cNvSpPr/>
            <p:nvPr/>
          </p:nvSpPr>
          <p:spPr>
            <a:xfrm>
              <a:off x="10063053" y="1080830"/>
              <a:ext cx="205806" cy="250604"/>
            </a:xfrm>
            <a:custGeom>
              <a:avLst/>
              <a:gdLst/>
              <a:ahLst/>
              <a:cxnLst/>
              <a:rect l="l" t="t" r="r" b="b"/>
              <a:pathLst>
                <a:path w="360" h="438" extrusionOk="0">
                  <a:moveTo>
                    <a:pt x="0" y="230"/>
                  </a:moveTo>
                  <a:cubicBezTo>
                    <a:pt x="360" y="438"/>
                    <a:pt x="360" y="438"/>
                    <a:pt x="360" y="438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174" y="3"/>
                    <a:pt x="40" y="117"/>
                    <a:pt x="0" y="2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178;p49"/>
            <p:cNvSpPr/>
            <p:nvPr/>
          </p:nvSpPr>
          <p:spPr>
            <a:xfrm>
              <a:off x="10276400" y="1080830"/>
              <a:ext cx="208024" cy="250604"/>
            </a:xfrm>
            <a:custGeom>
              <a:avLst/>
              <a:gdLst/>
              <a:ahLst/>
              <a:cxnLst/>
              <a:rect l="l" t="t" r="r" b="b"/>
              <a:pathLst>
                <a:path w="364" h="438" extrusionOk="0">
                  <a:moveTo>
                    <a:pt x="0" y="0"/>
                  </a:moveTo>
                  <a:cubicBezTo>
                    <a:pt x="0" y="438"/>
                    <a:pt x="0" y="438"/>
                    <a:pt x="0" y="438"/>
                  </a:cubicBezTo>
                  <a:cubicBezTo>
                    <a:pt x="364" y="228"/>
                    <a:pt x="364" y="228"/>
                    <a:pt x="364" y="228"/>
                  </a:cubicBezTo>
                  <a:cubicBezTo>
                    <a:pt x="323" y="115"/>
                    <a:pt x="186" y="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179;p49"/>
            <p:cNvSpPr/>
            <p:nvPr/>
          </p:nvSpPr>
          <p:spPr>
            <a:xfrm>
              <a:off x="10280392" y="1218773"/>
              <a:ext cx="219334" cy="208689"/>
            </a:xfrm>
            <a:custGeom>
              <a:avLst/>
              <a:gdLst/>
              <a:ahLst/>
              <a:cxnLst/>
              <a:rect l="l" t="t" r="r" b="b"/>
              <a:pathLst>
                <a:path w="384" h="365" extrusionOk="0">
                  <a:moveTo>
                    <a:pt x="322" y="271"/>
                  </a:moveTo>
                  <a:cubicBezTo>
                    <a:pt x="371" y="177"/>
                    <a:pt x="384" y="91"/>
                    <a:pt x="364" y="9"/>
                  </a:cubicBezTo>
                  <a:cubicBezTo>
                    <a:pt x="364" y="9"/>
                    <a:pt x="364" y="9"/>
                    <a:pt x="364" y="9"/>
                  </a:cubicBezTo>
                  <a:cubicBezTo>
                    <a:pt x="363" y="6"/>
                    <a:pt x="362" y="3"/>
                    <a:pt x="361" y="0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270" y="365"/>
                    <a:pt x="270" y="365"/>
                    <a:pt x="270" y="365"/>
                  </a:cubicBezTo>
                  <a:cubicBezTo>
                    <a:pt x="277" y="353"/>
                    <a:pt x="277" y="353"/>
                    <a:pt x="277" y="353"/>
                  </a:cubicBezTo>
                  <a:cubicBezTo>
                    <a:pt x="291" y="327"/>
                    <a:pt x="307" y="300"/>
                    <a:pt x="322" y="27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180;p49"/>
            <p:cNvSpPr/>
            <p:nvPr/>
          </p:nvSpPr>
          <p:spPr>
            <a:xfrm>
              <a:off x="10116279" y="1345184"/>
              <a:ext cx="152580" cy="267681"/>
            </a:xfrm>
            <a:custGeom>
              <a:avLst/>
              <a:gdLst/>
              <a:ahLst/>
              <a:cxnLst/>
              <a:rect l="l" t="t" r="r" b="b"/>
              <a:pathLst>
                <a:path w="267" h="468" extrusionOk="0">
                  <a:moveTo>
                    <a:pt x="267" y="468"/>
                  </a:moveTo>
                  <a:cubicBezTo>
                    <a:pt x="267" y="0"/>
                    <a:pt x="267" y="0"/>
                    <a:pt x="267" y="0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21" y="190"/>
                    <a:pt x="42" y="229"/>
                    <a:pt x="61" y="272"/>
                  </a:cubicBezTo>
                  <a:cubicBezTo>
                    <a:pt x="75" y="304"/>
                    <a:pt x="83" y="346"/>
                    <a:pt x="90" y="383"/>
                  </a:cubicBezTo>
                  <a:cubicBezTo>
                    <a:pt x="92" y="398"/>
                    <a:pt x="95" y="411"/>
                    <a:pt x="98" y="424"/>
                  </a:cubicBezTo>
                  <a:cubicBezTo>
                    <a:pt x="105" y="457"/>
                    <a:pt x="116" y="466"/>
                    <a:pt x="151" y="467"/>
                  </a:cubicBezTo>
                  <a:cubicBezTo>
                    <a:pt x="157" y="468"/>
                    <a:pt x="157" y="468"/>
                    <a:pt x="157" y="468"/>
                  </a:cubicBezTo>
                  <a:cubicBezTo>
                    <a:pt x="185" y="468"/>
                    <a:pt x="185" y="468"/>
                    <a:pt x="185" y="468"/>
                  </a:cubicBezTo>
                  <a:cubicBezTo>
                    <a:pt x="237" y="468"/>
                    <a:pt x="237" y="468"/>
                    <a:pt x="237" y="468"/>
                  </a:cubicBezTo>
                  <a:cubicBezTo>
                    <a:pt x="247" y="468"/>
                    <a:pt x="257" y="468"/>
                    <a:pt x="267" y="4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181;p49"/>
            <p:cNvSpPr/>
            <p:nvPr/>
          </p:nvSpPr>
          <p:spPr>
            <a:xfrm>
              <a:off x="10276400" y="1345184"/>
              <a:ext cx="154798" cy="267681"/>
            </a:xfrm>
            <a:custGeom>
              <a:avLst/>
              <a:gdLst/>
              <a:ahLst/>
              <a:cxnLst/>
              <a:rect l="l" t="t" r="r" b="b"/>
              <a:pathLst>
                <a:path w="271" h="468" extrusionOk="0">
                  <a:moveTo>
                    <a:pt x="174" y="424"/>
                  </a:moveTo>
                  <a:cubicBezTo>
                    <a:pt x="177" y="411"/>
                    <a:pt x="180" y="398"/>
                    <a:pt x="182" y="383"/>
                  </a:cubicBezTo>
                  <a:cubicBezTo>
                    <a:pt x="189" y="346"/>
                    <a:pt x="197" y="304"/>
                    <a:pt x="211" y="272"/>
                  </a:cubicBezTo>
                  <a:cubicBezTo>
                    <a:pt x="230" y="229"/>
                    <a:pt x="251" y="191"/>
                    <a:pt x="271" y="15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67"/>
                    <a:pt x="0" y="467"/>
                    <a:pt x="0" y="467"/>
                  </a:cubicBezTo>
                  <a:cubicBezTo>
                    <a:pt x="5" y="467"/>
                    <a:pt x="5" y="467"/>
                    <a:pt x="5" y="467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15" y="468"/>
                    <a:pt x="25" y="468"/>
                    <a:pt x="36" y="468"/>
                  </a:cubicBezTo>
                  <a:cubicBezTo>
                    <a:pt x="42" y="467"/>
                    <a:pt x="42" y="467"/>
                    <a:pt x="42" y="467"/>
                  </a:cubicBezTo>
                  <a:cubicBezTo>
                    <a:pt x="94" y="468"/>
                    <a:pt x="94" y="468"/>
                    <a:pt x="94" y="468"/>
                  </a:cubicBezTo>
                  <a:cubicBezTo>
                    <a:pt x="101" y="468"/>
                    <a:pt x="108" y="468"/>
                    <a:pt x="115" y="467"/>
                  </a:cubicBezTo>
                  <a:cubicBezTo>
                    <a:pt x="157" y="467"/>
                    <a:pt x="167" y="456"/>
                    <a:pt x="174" y="4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lliam template">
  <a:themeElements>
    <a:clrScheme name="Custom 347">
      <a:dk1>
        <a:srgbClr val="222222"/>
      </a:dk1>
      <a:lt1>
        <a:srgbClr val="FFFFFF"/>
      </a:lt1>
      <a:dk2>
        <a:srgbClr val="666666"/>
      </a:dk2>
      <a:lt2>
        <a:srgbClr val="F3F3F3"/>
      </a:lt2>
      <a:accent1>
        <a:srgbClr val="FF8700"/>
      </a:accent1>
      <a:accent2>
        <a:srgbClr val="FFB840"/>
      </a:accent2>
      <a:accent3>
        <a:srgbClr val="333333"/>
      </a:accent3>
      <a:accent4>
        <a:srgbClr val="9B9796"/>
      </a:accent4>
      <a:accent5>
        <a:srgbClr val="C9C3BD"/>
      </a:accent5>
      <a:accent6>
        <a:srgbClr val="96C94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1165</TotalTime>
  <Words>345</Words>
  <Application>Microsoft Office PowerPoint</Application>
  <PresentationFormat>Экран (16:9)</PresentationFormat>
  <Paragraphs>59</Paragraphs>
  <Slides>21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Dosis</vt:lpstr>
      <vt:lpstr>Roboto</vt:lpstr>
      <vt:lpstr>Calibri</vt:lpstr>
      <vt:lpstr>Times New Roman</vt:lpstr>
      <vt:lpstr>William template</vt:lpstr>
      <vt:lpstr>Реализация Национального проекта «Культура»: опыт Владимирской области</vt:lpstr>
      <vt:lpstr>16 библиотек соответствуют Модельному стандарту деятельности общедоступных библиотек, 2014 г.</vt:lpstr>
      <vt:lpstr>2019 г.</vt:lpstr>
      <vt:lpstr>Софинансирование мероприятия по созданию модельных библиотек в рамках Нацпроекта «Культура»</vt:lpstr>
      <vt:lpstr>Региональный проект «Развитие муниципальных общедоступных библиотек области» государственной программы Владимирской области  «Развитие культуры»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Областные проекты на базе модельных библиотек</vt:lpstr>
      <vt:lpstr>Областные проекты на базе модельных библиотек</vt:lpstr>
      <vt:lpstr>Слайд 17</vt:lpstr>
      <vt:lpstr>Создание Школы креативных индустрий на базе  Владимирского областного колледжа культуры и искусства</vt:lpstr>
      <vt:lpstr>Слайд 19</vt:lpstr>
      <vt:lpstr>Слайд 20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Щербакова Елена Аркадьевна</dc:creator>
  <cp:lastModifiedBy>user22-06</cp:lastModifiedBy>
  <cp:revision>124</cp:revision>
  <dcterms:modified xsi:type="dcterms:W3CDTF">2022-04-13T11:13:16Z</dcterms:modified>
</cp:coreProperties>
</file>