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7" r:id="rId21"/>
    <p:sldId id="276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>
        <p:scale>
          <a:sx n="80" d="100"/>
          <a:sy n="80" d="100"/>
        </p:scale>
        <p:origin x="-216" y="-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E213-0CA0-423F-B3CA-779D965C82A8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5D3FC-3CB2-4073-AB0D-F40F67934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5D3FC-3CB2-4073-AB0D-F40F67934B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5D3FC-3CB2-4073-AB0D-F40F67934B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5D3FC-3CB2-4073-AB0D-F40F67934B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5D3FC-3CB2-4073-AB0D-F40F67934B6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5D3FC-3CB2-4073-AB0D-F40F67934B6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E9-74BC-4515-8C6B-7D8A296C34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27BA-26A2-4C46-99CE-985CE5CFFC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E9-74BC-4515-8C6B-7D8A296C34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27BA-26A2-4C46-99CE-985CE5CF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E9-74BC-4515-8C6B-7D8A296C34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27BA-26A2-4C46-99CE-985CE5CF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E9-74BC-4515-8C6B-7D8A296C34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27BA-26A2-4C46-99CE-985CE5CF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E9-74BC-4515-8C6B-7D8A296C34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907B27BA-26A2-4C46-99CE-985CE5CF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E9-74BC-4515-8C6B-7D8A296C34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27BA-26A2-4C46-99CE-985CE5CF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E9-74BC-4515-8C6B-7D8A296C34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27BA-26A2-4C46-99CE-985CE5CF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E9-74BC-4515-8C6B-7D8A296C34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27BA-26A2-4C46-99CE-985CE5CF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E9-74BC-4515-8C6B-7D8A296C34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27BA-26A2-4C46-99CE-985CE5CF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E9-74BC-4515-8C6B-7D8A296C34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27BA-26A2-4C46-99CE-985CE5CF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E9-74BC-4515-8C6B-7D8A296C34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27BA-26A2-4C46-99CE-985CE5CF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B453E9-74BC-4515-8C6B-7D8A296C34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7B27BA-26A2-4C46-99CE-985CE5CF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ОБЗОР книг о ВОВ\grizly-club-p-risunki-sovremennogo-geroya-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9648" y="1501962"/>
            <a:ext cx="4924352" cy="364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ОБЗОР книг о ВОВ\!!!Лого 20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1571636" cy="173003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7158" y="428610"/>
            <a:ext cx="7072362" cy="1428760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 prst="angle"/>
            </a:sp3d>
          </a:bodyPr>
          <a:lstStyle/>
          <a:p>
            <a:pPr algn="l"/>
            <a:r>
              <a:rPr lang="ru-RU" sz="5400" dirty="0" smtClean="0">
                <a:solidFill>
                  <a:srgbClr val="FF0000"/>
                </a:solidFill>
                <a:effectLst/>
                <a:latin typeface="Century" pitchFamily="18" charset="0"/>
              </a:rPr>
              <a:t>«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Читать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Century" pitchFamily="18" charset="0"/>
              </a:rPr>
              <a:t>, 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чтобы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Century" pitchFamily="18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помнить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Century" pitchFamily="18" charset="0"/>
              </a:rPr>
              <a:t>…»:</a:t>
            </a:r>
            <a:endParaRPr lang="ru-RU" sz="5400" dirty="0">
              <a:solidFill>
                <a:srgbClr val="FF0000"/>
              </a:solidFill>
              <a:effectLst/>
              <a:latin typeface="Century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5720" y="2000246"/>
            <a:ext cx="5357850" cy="200026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обзор книг для детей и подростков к Году защитника Отечества и к 80-летию Великой Победы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86262"/>
            <a:ext cx="521494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Cambria" pitchFamily="18" charset="0"/>
                <a:cs typeface="Consolas" pitchFamily="49" charset="0"/>
              </a:rPr>
              <a:t>ГБУК РО «Рязанская ОДБ им. Б.И. Жаворонкова»</a:t>
            </a:r>
            <a:endParaRPr lang="ru-RU" dirty="0">
              <a:solidFill>
                <a:sysClr val="windowText" lastClr="000000"/>
              </a:solidFill>
              <a:latin typeface="Cambria" pitchFamily="18" charset="0"/>
              <a:cs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43452"/>
            <a:ext cx="5214942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  <a:cs typeface="Consolas" pitchFamily="49" charset="0"/>
              </a:rPr>
              <a:t>Отдел формирования и хранения фонда</a:t>
            </a:r>
            <a:endParaRPr lang="ru-RU" sz="1600" dirty="0">
              <a:solidFill>
                <a:schemeClr val="bg1"/>
              </a:solidFill>
              <a:latin typeface="Cambria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БЗОР книг о ВОВ\qckdRMhcrIQ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1027" name="Picture 3" descr="D:\ОБЗОР книг о ВОВ\048e88fdf5000608ae34eb210f2738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0483"/>
            <a:ext cx="3571900" cy="4762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D:\ОБЗОР книг о ВОВ\fa05962328f3585af7c1af97234260e6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07046"/>
            <a:ext cx="3214710" cy="2831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ОБЗОР книг о ВОВ\ddf77334d37ba2ff066ba56f1ca6b1e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9920" y="1928808"/>
            <a:ext cx="4593393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ОБЗОР книг о ВОВ\nw27rims0qfv0xpe3icwk9owxx5dt06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643306" cy="5166143"/>
          </a:xfrm>
          <a:prstGeom prst="rect">
            <a:avLst/>
          </a:prstGeom>
          <a:noFill/>
        </p:spPr>
      </p:pic>
      <p:pic>
        <p:nvPicPr>
          <p:cNvPr id="9219" name="Picture 3" descr="D:\ОБЗОР книг о ВОВ\ahwhebdnm15c5fivgsr1c7h0xte6hp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785800"/>
            <a:ext cx="2643206" cy="3782392"/>
          </a:xfrm>
          <a:prstGeom prst="rect">
            <a:avLst/>
          </a:prstGeom>
          <a:noFill/>
        </p:spPr>
      </p:pic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9223" name="Picture 7" descr="D:\ОБЗОР книг о ВОВ\image_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14296"/>
            <a:ext cx="4429156" cy="615016"/>
          </a:xfrm>
          <a:prstGeom prst="rect">
            <a:avLst/>
          </a:prstGeom>
          <a:noFill/>
        </p:spPr>
      </p:pic>
      <p:pic>
        <p:nvPicPr>
          <p:cNvPr id="9220" name="Picture 4" descr="D:\ОБЗОР книг о ВОВ\0hmb9bsvxie3ut8u1kkm9uwg8au3xl1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785800"/>
            <a:ext cx="264931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:\ОБЗОР книг о ВОВ\banner2__w820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357554" cy="1678777"/>
          </a:xfrm>
          <a:prstGeom prst="rect">
            <a:avLst/>
          </a:prstGeom>
          <a:noFill/>
        </p:spPr>
      </p:pic>
      <p:pic>
        <p:nvPicPr>
          <p:cNvPr id="10243" name="Picture 3" descr="D:\ОБЗОР книг о ВОВ\banner1__w8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5198" y="0"/>
            <a:ext cx="3858802" cy="5143500"/>
          </a:xfrm>
          <a:prstGeom prst="rect">
            <a:avLst/>
          </a:prstGeom>
          <a:noFill/>
        </p:spPr>
      </p:pic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57020"/>
            <a:ext cx="642941" cy="707741"/>
          </a:xfrm>
          <a:prstGeom prst="rect">
            <a:avLst/>
          </a:prstGeom>
          <a:noFill/>
        </p:spPr>
      </p:pic>
      <p:pic>
        <p:nvPicPr>
          <p:cNvPr id="10242" name="Picture 2" descr="D:\ОБЗОР книг о ВОВ\cover1__w8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14494"/>
            <a:ext cx="3555128" cy="31432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6" name="Picture 6" descr="D:\ОБЗОР книг о ВОВ\image_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714413" y="2214646"/>
            <a:ext cx="5143496" cy="714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ОБЗОР книг о ВОВ\aQpgR8O7oSRitGHyCXOaYy88vohRKAlADHYo-nniInmE7sc9CuxQtJx0V_X7_8oL24Cj5sAAgVUXwf1lbP9g59t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3382841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D:\ОБЗОР книг о ВОВ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42858"/>
            <a:ext cx="2649964" cy="168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ОБЗОР книг о ВОВ\scale_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14494"/>
            <a:ext cx="2714644" cy="177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ОБЗОР книг о ВОВ\Mediki_RKKA_1942_author-B_Kudojar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000378"/>
            <a:ext cx="2786050" cy="187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ОБЗОР книг о ВОВ\20090714_t_34-1e7a2c74f0e1be35fb30fe870173018b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5734" y="571486"/>
            <a:ext cx="2523984" cy="18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ОБЗОР книг о ВОВ\prokofeva-m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357568"/>
            <a:ext cx="2179741" cy="164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2051" name="Picture 3" descr="D:\ОБЗОР книг о ВОВ\7022968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85720" y="142858"/>
            <a:ext cx="3397052" cy="485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D:\ОБЗОР книг о ВОВ\_1188711_0804202416502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47919"/>
            <a:ext cx="2857520" cy="373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ОБЗОР книг о ВОВ\il.-3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46889"/>
            <a:ext cx="2786082" cy="3639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БЗОР книг о ВОВ\nutcracker-poster-2024-vertical-kaluga-14-00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3643306" cy="5157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D:\ОБЗОР книг о ВОВ\channels4_pro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10"/>
            <a:ext cx="4214842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4098" name="Picture 2" descr="D:\ОБЗОР книг о ВОВ\1f705bc80662e9b99bae67eb48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099" name="Picture 3" descr="D:\ОБЗОР книг о ВОВ\457068.970.jpg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/>
          <a:stretch>
            <a:fillRect/>
          </a:stretch>
        </p:blipFill>
        <p:spPr bwMode="auto">
          <a:xfrm>
            <a:off x="4857752" y="142858"/>
            <a:ext cx="2857520" cy="4828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D:\ОБЗОР книг о ВОВ\MObMoskD4-no-bg-preview (carve.photos).png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/>
          <a:stretch>
            <a:fillRect/>
          </a:stretch>
        </p:blipFill>
        <p:spPr bwMode="auto">
          <a:xfrm>
            <a:off x="0" y="142858"/>
            <a:ext cx="276225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5123" name="Picture 3" descr="D:\ОБЗОР книг о ВОВ\full_упр2024-827352985_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2294" y="0"/>
            <a:ext cx="3803456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D:\ОБЗОР книг о ВОВ\n6QH1S3LsU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84" y="285734"/>
            <a:ext cx="2667019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3571882"/>
            <a:ext cx="40428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300" dirty="0" smtClean="0">
                <a:ln>
                  <a:solidFill>
                    <a:schemeClr val="bg1"/>
                  </a:solidFill>
                </a:ln>
                <a:latin typeface="Haettenschweiler" pitchFamily="34" charset="0"/>
              </a:rPr>
              <a:t>Александр Киселев</a:t>
            </a:r>
          </a:p>
          <a:p>
            <a:endParaRPr lang="ru-RU" dirty="0" smtClean="0"/>
          </a:p>
          <a:p>
            <a:pPr algn="ctr"/>
            <a:r>
              <a:rPr lang="ru-RU" sz="1600" b="1" dirty="0" smtClean="0">
                <a:latin typeface="+mj-lt"/>
                <a:cs typeface="Calibri" pitchFamily="34" charset="0"/>
              </a:rPr>
              <a:t>российский писатель и педагог,</a:t>
            </a:r>
          </a:p>
          <a:p>
            <a:pPr algn="ctr"/>
            <a:r>
              <a:rPr lang="ru-RU" sz="1600" b="1" dirty="0" smtClean="0">
                <a:latin typeface="+mj-lt"/>
                <a:cs typeface="Calibri" pitchFamily="34" charset="0"/>
              </a:rPr>
              <a:t>автор детских книг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90" y="57020"/>
            <a:ext cx="500066" cy="5504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72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 Black" pitchFamily="34" charset="0"/>
              </a:rPr>
              <a:t>Повесть номинировалась на ряд литературных премий:</a:t>
            </a:r>
            <a:endParaRPr lang="ru-RU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 Black" pitchFamily="34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2019</a:t>
            </a:r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latin typeface="Arial Black" pitchFamily="34" charset="0"/>
              </a:rPr>
              <a:t> — финалист всероссийского конкурса «</a:t>
            </a:r>
            <a:r>
              <a:rPr lang="ru-RU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latin typeface="Arial Black" pitchFamily="34" charset="0"/>
              </a:rPr>
              <a:t>Книгуру</a:t>
            </a:r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latin typeface="Arial Black" pitchFamily="34" charset="0"/>
              </a:rPr>
              <a:t>»</a:t>
            </a:r>
          </a:p>
          <a:p>
            <a:pPr lvl="0"/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2020</a:t>
            </a:r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latin typeface="Arial Black" pitchFamily="34" charset="0"/>
              </a:rPr>
              <a:t> — финалист премии имени В. П. Крапивина, специальный приз от Ассоциации школьных библиотекарей Екатеринбурга при поддержке Уральского центра </a:t>
            </a:r>
            <a:r>
              <a:rPr lang="ru-RU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latin typeface="Arial Black" pitchFamily="34" charset="0"/>
              </a:rPr>
              <a:t>кинезиотерапии</a:t>
            </a:r>
            <a:endParaRPr lang="ru-RU" b="1" dirty="0" smtClean="0">
              <a:ln>
                <a:solidFill>
                  <a:schemeClr val="tx2">
                    <a:lumMod val="10000"/>
                  </a:schemeClr>
                </a:solidFill>
              </a:ln>
              <a:latin typeface="Arial Black" pitchFamily="34" charset="0"/>
            </a:endParaRPr>
          </a:p>
          <a:p>
            <a:pPr lvl="0"/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2024</a:t>
            </a:r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latin typeface="Arial Black" pitchFamily="34" charset="0"/>
              </a:rPr>
              <a:t> — финалист Национальной премии в области детской и подростковой литературы (категория «Лучшее прозаическое произведение для подростков»)</a:t>
            </a:r>
          </a:p>
          <a:p>
            <a:pPr lvl="0"/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2024</a:t>
            </a:r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latin typeface="Arial Black" pitchFamily="34" charset="0"/>
              </a:rPr>
              <a:t> — финалист национального конкурса «Книга года» (номинация «Поколение </a:t>
            </a:r>
            <a:r>
              <a:rPr lang="ru-RU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latin typeface="Arial Black" pitchFamily="34" charset="0"/>
              </a:rPr>
              <a:t>Некст</a:t>
            </a:r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latin typeface="Arial Black" pitchFamily="34" charset="0"/>
              </a:rPr>
              <a:t>»)</a:t>
            </a:r>
          </a:p>
          <a:p>
            <a:pPr lvl="0"/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2024</a:t>
            </a:r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latin typeface="Arial Black" pitchFamily="34" charset="0"/>
              </a:rPr>
              <a:t> — номинант конкурса «Книга года: Сибирь - Евразия» (номинация «Проза года / Поэзия года — Лучшее издание художественной литературы»)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3074" name="Picture 2" descr="D:\ОБЗОР книг о ВОВ\b0a11c07-8e68-516e-86bf-dc737f9bdeda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0" y="-27264"/>
            <a:ext cx="9144000" cy="517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2051" name="Picture 3" descr="D:\ОБЗОР книг о ВОВ\photo_5256104372264364752_y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-57151" y="1"/>
            <a:ext cx="9201151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1571618"/>
            <a:ext cx="603620" cy="603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045" y="3571882"/>
            <a:ext cx="745315" cy="571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3286130"/>
            <a:ext cx="1285884" cy="1285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500180"/>
            <a:ext cx="756338" cy="756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1357304"/>
            <a:ext cx="1285884" cy="12858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1357304"/>
            <a:ext cx="1285884" cy="12858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0034" y="428610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latin typeface="Arial Black" pitchFamily="34" charset="0"/>
              </a:rPr>
              <a:t>ГБУК РО «Рязанская ОДБ им. Б.И. Жаворонкова»</a:t>
            </a:r>
            <a:endParaRPr lang="ru-RU" sz="2000" dirty="0">
              <a:ln>
                <a:solidFill>
                  <a:schemeClr val="bg2">
                    <a:lumMod val="75000"/>
                  </a:schemeClr>
                </a:solidFill>
              </a:ln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1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00048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latin typeface="Arial Black" pitchFamily="34" charset="0"/>
              </a:rPr>
              <a:t>Хороших книг и благодарных читателей!</a:t>
            </a:r>
            <a:endParaRPr lang="ru-RU" sz="3600" dirty="0">
              <a:ln>
                <a:solidFill>
                  <a:schemeClr val="bg2">
                    <a:lumMod val="7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43188"/>
            <a:ext cx="91369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latin typeface="Arial Black" pitchFamily="34" charset="0"/>
              </a:rPr>
              <a:t>главный библиотекарь отдела формирования и хранения фонда</a:t>
            </a:r>
          </a:p>
          <a:p>
            <a:pPr algn="ctr"/>
            <a:r>
              <a:rPr lang="ru-RU" sz="1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latin typeface="Arial Black" pitchFamily="34" charset="0"/>
              </a:rPr>
              <a:t>Рязанской областной детской библиотеки им. Б.И. Жаворонкова</a:t>
            </a:r>
          </a:p>
          <a:p>
            <a:pPr algn="ctr"/>
            <a:endParaRPr lang="ru-RU" sz="16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 Black" pitchFamily="34" charset="0"/>
              </a:rPr>
              <a:t>Сорокина Юлия Дмитриевна</a:t>
            </a:r>
            <a:endParaRPr lang="ru-RU" sz="2000" dirty="0">
              <a:ln>
                <a:solidFill>
                  <a:schemeClr val="bg2">
                    <a:lumMod val="50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4143387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 Black" pitchFamily="34" charset="0"/>
              </a:rPr>
              <a:t>(4912) 25-49-05</a:t>
            </a:r>
            <a:endParaRPr lang="en-US" sz="2000" dirty="0" smtClean="0">
              <a:ln>
                <a:solidFill>
                  <a:schemeClr val="bg2">
                    <a:lumMod val="50000"/>
                  </a:schemeClr>
                </a:solidFill>
              </a:ln>
              <a:latin typeface="Arial Black" pitchFamily="34" charset="0"/>
            </a:endParaRPr>
          </a:p>
          <a:p>
            <a:pPr algn="ctr"/>
            <a:r>
              <a:rPr lang="en-US" sz="2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 Black" pitchFamily="34" charset="0"/>
              </a:rPr>
              <a:t>okiorodb@mail.ru</a:t>
            </a:r>
            <a:endParaRPr lang="ru-RU" sz="2000" dirty="0">
              <a:ln>
                <a:solidFill>
                  <a:schemeClr val="bg2">
                    <a:lumMod val="50000"/>
                  </a:schemeClr>
                </a:solidFill>
              </a:ln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3074" name="Picture 2" descr="D:\ОБЗОР книг о ВОВ\torrkZqBxx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42858"/>
            <a:ext cx="7810241" cy="42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43372" y="4286262"/>
            <a:ext cx="5000628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nstantia" pitchFamily="18" charset="0"/>
              </a:rPr>
              <a:t>Серия «Военное детство»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nstantia" pitchFamily="18" charset="0"/>
              </a:rPr>
              <a:t>Издательство «Детская литература»</a:t>
            </a:r>
            <a:endParaRPr lang="ru-RU" sz="2000" b="1" dirty="0">
              <a:solidFill>
                <a:schemeClr val="bg1">
                  <a:lumMod val="85000"/>
                  <a:lumOff val="1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4098" name="Picture 2" descr="D:\ОБЗОР книг о ВОВ\dFS2IBhr1a0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18384" y="124863"/>
            <a:ext cx="7954078" cy="4518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28992" y="4357700"/>
            <a:ext cx="571500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Серия «Детям о Великой Отечественной войне»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Издательство «Детская литература»</a:t>
            </a:r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5122" name="Picture 2" descr="D:\ОБЗОР книг о ВОВ\6YmQaE5K_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42858"/>
            <a:ext cx="1692260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D:\ОБЗОР книг о ВОВ\QNSKF-wS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6"/>
            <a:ext cx="2857520" cy="423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D:\ОБЗОР книг о ВОВ\vitya-korobkov-pioner-partiz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85734"/>
            <a:ext cx="2603838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D:\ОБЗОР книг о ВОВ\LXqobC2z_t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285866"/>
            <a:ext cx="1928826" cy="2861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D:\ОБЗОР книг о ВОВ\kAOSwlBUYo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2357436"/>
            <a:ext cx="1785950" cy="2642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000496" y="4357700"/>
            <a:ext cx="514350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nstantia" pitchFamily="18" charset="0"/>
              </a:rPr>
              <a:t>Серия «Дети, приближавшие Победу»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nstantia" pitchFamily="18" charset="0"/>
              </a:rPr>
              <a:t>Издательский Дом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onstantia" pitchFamily="18" charset="0"/>
              </a:rPr>
              <a:t>Вахромеева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6148" name="Picture 4" descr="D:\ОБЗОР книг о ВОВ\nll30nz3riflizpeakyldimi15r8d53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57172"/>
            <a:ext cx="3162648" cy="43396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9" name="Picture 5" descr="D:\ОБЗОР книг о ВОВ\dtrzoivdtzv0d81c5bua8ryvptd7dcm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9" y="428610"/>
            <a:ext cx="3109348" cy="42164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0" name="Picture 6" descr="D:\ОБЗОР книг о ВОВ\rech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8"/>
            <a:ext cx="1357290" cy="1859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:\ОБЗОР книг о ВОВ\full_129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6715140" y="1571618"/>
            <a:ext cx="2379814" cy="3465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2054" name="Picture 6" descr="D:\ОБЗОР книг о ВОВ\full_12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3857620" cy="5157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D:\ОБЗОР книг о ВОВ\full_1213.jpg"/>
          <p:cNvPicPr>
            <a:picLocks noChangeAspect="1" noChangeArrowheads="1"/>
          </p:cNvPicPr>
          <p:nvPr/>
        </p:nvPicPr>
        <p:blipFill>
          <a:blip r:embed="rId6">
            <a:lum contrast="-10000"/>
          </a:blip>
          <a:srcRect/>
          <a:stretch>
            <a:fillRect/>
          </a:stretch>
        </p:blipFill>
        <p:spPr bwMode="auto">
          <a:xfrm>
            <a:off x="3357554" y="214296"/>
            <a:ext cx="2193426" cy="3355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D:\ОБЗОР книг о ВОВ\full_1183.jpg"/>
          <p:cNvPicPr>
            <a:picLocks noChangeAspect="1" noChangeArrowheads="1"/>
          </p:cNvPicPr>
          <p:nvPr/>
        </p:nvPicPr>
        <p:blipFill>
          <a:blip r:embed="rId7">
            <a:lum contrast="-10000"/>
          </a:blip>
          <a:srcRect/>
          <a:stretch>
            <a:fillRect/>
          </a:stretch>
        </p:blipFill>
        <p:spPr bwMode="auto">
          <a:xfrm>
            <a:off x="5143504" y="785800"/>
            <a:ext cx="2143140" cy="3338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8" name="Picture 10" descr="D:\ОБЗОР книг о ВОВ\w1056h594fill-no-bg-preview (carve.photos).png"/>
          <p:cNvPicPr>
            <a:picLocks noChangeAspect="1" noChangeArrowheads="1"/>
          </p:cNvPicPr>
          <p:nvPr/>
        </p:nvPicPr>
        <p:blipFill>
          <a:blip r:embed="rId8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428992" y="3495979"/>
            <a:ext cx="2928926" cy="164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7175" name="Picture 7" descr="D:\ОБЗОР книг о ВОВ\382d8fbbcf4ce00836e95dafc2647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3857625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6" name="Picture 8" descr="D:\ОБЗОР книг о ВОВ\4Nuri_FvNlo - коп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5406"/>
            <a:ext cx="2857520" cy="340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3000378"/>
            <a:ext cx="42862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300" dirty="0" smtClean="0">
                <a:ln>
                  <a:solidFill>
                    <a:schemeClr val="bg1"/>
                  </a:solidFill>
                </a:ln>
                <a:latin typeface="Haettenschweiler" pitchFamily="34" charset="0"/>
              </a:rPr>
              <a:t>Константин Григорьев</a:t>
            </a:r>
          </a:p>
          <a:p>
            <a:pPr algn="ctr"/>
            <a:endParaRPr lang="ru-RU" dirty="0"/>
          </a:p>
          <a:p>
            <a:pPr algn="ctr"/>
            <a:r>
              <a:rPr lang="ru-RU" sz="1600" b="1" dirty="0" smtClean="0">
                <a:latin typeface="+mj-lt"/>
              </a:rPr>
              <a:t>Поэт, прозаик, детский писатель, заместитель руководителя литературно-</a:t>
            </a:r>
          </a:p>
          <a:p>
            <a:pPr algn="ctr"/>
            <a:r>
              <a:rPr lang="ru-RU" sz="1600" b="1" dirty="0">
                <a:latin typeface="+mj-lt"/>
              </a:rPr>
              <a:t>м</a:t>
            </a:r>
            <a:r>
              <a:rPr lang="ru-RU" sz="1600" b="1" dirty="0" smtClean="0">
                <a:latin typeface="+mj-lt"/>
              </a:rPr>
              <a:t>узыкальной студии «Резонанс» </a:t>
            </a:r>
          </a:p>
          <a:p>
            <a:pPr algn="ctr"/>
            <a:r>
              <a:rPr lang="ru-RU" sz="1600" b="1" dirty="0" smtClean="0">
                <a:latin typeface="+mj-lt"/>
              </a:rPr>
              <a:t>г. Одинцово</a:t>
            </a:r>
            <a:endParaRPr lang="ru-RU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ЗОР книг о ВОВ\!!!Лого 2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20"/>
            <a:ext cx="857256" cy="943656"/>
          </a:xfrm>
          <a:prstGeom prst="rect">
            <a:avLst/>
          </a:prstGeom>
          <a:noFill/>
        </p:spPr>
      </p:pic>
      <p:pic>
        <p:nvPicPr>
          <p:cNvPr id="8194" name="Picture 2" descr="D:\ОБЗОР книг о ВОВ\361dae9ff8f3359d0bbdc2e6e8c734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3857652" cy="5143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 descr="D:\ОБЗОР книг о ВОВ\800px-Nazarova-Lari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7"/>
            <a:ext cx="2786081" cy="353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286130"/>
            <a:ext cx="38576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300" dirty="0">
                <a:ln>
                  <a:solidFill>
                    <a:schemeClr val="bg1"/>
                  </a:solidFill>
                </a:ln>
                <a:latin typeface="Haettenschweiler" pitchFamily="34" charset="0"/>
              </a:rPr>
              <a:t>Лариса </a:t>
            </a:r>
            <a:r>
              <a:rPr lang="ru-RU" sz="3200" spc="300" dirty="0" smtClean="0">
                <a:ln>
                  <a:solidFill>
                    <a:schemeClr val="bg1"/>
                  </a:solidFill>
                </a:ln>
                <a:latin typeface="Haettenschweiler" pitchFamily="34" charset="0"/>
              </a:rPr>
              <a:t>Назарова</a:t>
            </a:r>
          </a:p>
          <a:p>
            <a:pPr algn="ctr"/>
            <a:endParaRPr lang="ru-RU" sz="2400" spc="300" dirty="0">
              <a:ln>
                <a:solidFill>
                  <a:schemeClr val="bg1"/>
                </a:solidFill>
              </a:ln>
              <a:latin typeface="Haettenschweiler" pitchFamily="34" charset="0"/>
            </a:endParaRPr>
          </a:p>
          <a:p>
            <a:pPr algn="ctr"/>
            <a:r>
              <a:rPr lang="ru-RU" sz="1600" b="1" dirty="0">
                <a:latin typeface="+mj-lt"/>
              </a:rPr>
              <a:t>писатель, автор книг для детей,</a:t>
            </a:r>
          </a:p>
          <a:p>
            <a:pPr algn="ctr"/>
            <a:r>
              <a:rPr lang="ru-RU" sz="1600" b="1" dirty="0">
                <a:latin typeface="+mj-lt"/>
              </a:rPr>
              <a:t>член Союза детских и юношеских писателей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1274</TotalTime>
  <Words>168</Words>
  <Application>Microsoft Office PowerPoint</Application>
  <PresentationFormat>Экран (16:9)</PresentationFormat>
  <Paragraphs>44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«Читать, чтобы помнить…»: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121</cp:revision>
  <dcterms:created xsi:type="dcterms:W3CDTF">2025-02-04T08:24:51Z</dcterms:created>
  <dcterms:modified xsi:type="dcterms:W3CDTF">2025-02-09T13:06:05Z</dcterms:modified>
</cp:coreProperties>
</file>