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86" autoAdjust="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9EA5-CFC2-479E-B299-736AC486CF1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22D8-7F82-4B37-A333-069FA9109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53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416D-BAF7-455E-BED6-D033D283382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A377-4D9B-4EBE-B2D7-E0D1FA2C2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47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A377-4D9B-4EBE-B2D7-E0D1FA2C2E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A377-4D9B-4EBE-B2D7-E0D1FA2C2E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7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6734-1687-4502-AEC2-75ABBBE143F6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3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2AF-330D-4BB2-A831-A86CBC9B4221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7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79C6-11EF-46AF-B93A-BA49447A1866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9779-71F5-4993-B294-363A3BADD6AF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4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B063-1CF2-4D32-B507-77951CC34816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7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1C73-0CB4-4D39-B320-C17482688ED4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C14-602B-4FD4-A8D8-0729F127FCD9}" type="datetime1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71A9-4645-40C6-8264-62132836BD0D}" type="datetime1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0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EF4A-F0A2-4FD7-9C2B-C2BD064D0969}" type="datetime1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49D2-DA38-4B14-97C3-39960BAF5647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5F42-57DB-4D71-AA3A-D3F5F317711B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2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440F-13B5-4D91-94B2-AC600CCC2CCC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1DA5-DE44-496C-8D0D-AB509D466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документами, подготовленными лицами и организациями, включенными в единый реестр иностранных агентов.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Муниципального бюджетного учреждения культуры «Ряжская центральная библиотека имени И. И. Макарова»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73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60648"/>
            <a:ext cx="8046156" cy="633670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4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Федеральный Закон от 14.07.2022 г. №255-ФЗ “О контроле за деятельностью лиц, находящихся под иностранным влиянием”.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Федеральный Закон от 29.12.2010 г. №436-РФ “О защите детей от информации, причиняющей вред их здоровью и развитию”.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 Приказ Минкульта РФ от 06.12.2019 г.№ 1905 “Об утверждении правил предоставления и размещения общедоступными библиотеками, находящейся в их фондах информационной продукции, содержащей информацию, запрещенную для распространения среди </a:t>
            </a:r>
            <a:r>
              <a:rPr lang="ru-RU" sz="2800" b="1" dirty="0" smtClean="0"/>
              <a:t>детей в соответствии с частью 2 статьи 5 ФЗ «О защите детей от информации, причиняющей вред их здоровью и развитию”.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563888" cy="655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2" cy="6669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87823" y="469338"/>
            <a:ext cx="3407255" cy="55519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4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441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6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196"/>
            <a:ext cx="8892480" cy="68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3460"/>
            <a:ext cx="6696744" cy="63018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2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306"/>
            <a:ext cx="5472608" cy="68346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6552"/>
            <a:ext cx="33123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165304"/>
            <a:ext cx="310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</a:t>
            </a:r>
            <a:r>
              <a:rPr lang="ru-RU" dirty="0"/>
              <a:t>И</a:t>
            </a:r>
            <a:r>
              <a:rPr lang="ru-RU" dirty="0" smtClean="0"/>
              <a:t>ванович  Макаров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20161"/>
              </p:ext>
            </p:extLst>
          </p:nvPr>
        </p:nvGraphicFramePr>
        <p:xfrm>
          <a:off x="1619672" y="836712"/>
          <a:ext cx="6264697" cy="2304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2331"/>
                <a:gridCol w="1223548"/>
                <a:gridCol w="1440477"/>
                <a:gridCol w="1258012"/>
                <a:gridCol w="1060329"/>
              </a:tblGrid>
              <a:tr h="581442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МБУК «Ряжская ЦБ им. И. И. Макарова»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14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(на 01.01.25 г.)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Поступило в фонд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пользователей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Книговыдача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14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124980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(Из них книги - 113228)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2991 экз.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(Книги – 1882 экз.)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14730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212450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399926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48415"/>
              </p:ext>
            </p:extLst>
          </p:nvPr>
        </p:nvGraphicFramePr>
        <p:xfrm>
          <a:off x="1691680" y="3933056"/>
          <a:ext cx="6264696" cy="163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4022"/>
                <a:gridCol w="335067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источники комплектования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бюджет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171412 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Муниципальный бюджет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623274 руб. (Из них </a:t>
                      </a:r>
                      <a:r>
                        <a:rPr lang="ru-RU" sz="1400" smtClean="0"/>
                        <a:t>– 300000 </a:t>
                      </a:r>
                      <a:r>
                        <a:rPr lang="ru-RU" sz="1400" dirty="0" smtClean="0"/>
                        <a:t>тыс. на подписку)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Пожертвования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149091 руб.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9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624"/>
            <a:ext cx="5544616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671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Зав. отделом ОКиО – Е. А. Караваева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1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2" y="387856"/>
            <a:ext cx="3526566" cy="280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8598"/>
            <a:ext cx="3744416" cy="28163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64088" y="2949690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Ведущий библиотекарь – В. А. Огнёва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257467"/>
            <a:ext cx="7488832" cy="3555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5" y="73183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Гл. библиотекарь-систематизатор – Л. М. Ларионова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9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Электронный каталог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9361040" cy="573325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0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046156" cy="633670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9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88640"/>
            <a:ext cx="8046156" cy="593752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1DA5-DE44-496C-8D0D-AB509D466F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34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256</Words>
  <Application>Microsoft Office PowerPoint</Application>
  <PresentationFormat>Экран (4:3)</PresentationFormat>
  <Paragraphs>48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Работа с документами, подготовленными лицами и организациями, включенными в единый реестр иностранных агентов.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каталог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документами, подготовленными лицами и организациями, включенными в единый реестр иностранных агентов.</dc:title>
  <dc:creator>user</dc:creator>
  <cp:lastModifiedBy>User</cp:lastModifiedBy>
  <cp:revision>30</cp:revision>
  <dcterms:created xsi:type="dcterms:W3CDTF">2025-02-03T07:27:22Z</dcterms:created>
  <dcterms:modified xsi:type="dcterms:W3CDTF">2025-02-17T09:35:01Z</dcterms:modified>
</cp:coreProperties>
</file>